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437" r:id="rId3"/>
    <p:sldId id="438" r:id="rId4"/>
    <p:sldId id="427" r:id="rId5"/>
    <p:sldId id="429" r:id="rId6"/>
    <p:sldId id="434" r:id="rId7"/>
    <p:sldId id="422" r:id="rId8"/>
    <p:sldId id="424" r:id="rId9"/>
    <p:sldId id="421" r:id="rId10"/>
    <p:sldId id="423" r:id="rId11"/>
    <p:sldId id="426" r:id="rId12"/>
    <p:sldId id="435" r:id="rId13"/>
    <p:sldId id="430" r:id="rId14"/>
    <p:sldId id="431" r:id="rId15"/>
    <p:sldId id="432" r:id="rId16"/>
    <p:sldId id="433"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9F9C"/>
    <a:srgbClr val="CFF0FC"/>
    <a:srgbClr val="8ADBDF"/>
    <a:srgbClr val="5FEAB5"/>
    <a:srgbClr val="66F0B8"/>
    <a:srgbClr val="6FCDF2"/>
    <a:srgbClr val="73D9A6"/>
    <a:srgbClr val="7DE1AA"/>
    <a:srgbClr val="6FCEF2"/>
    <a:srgbClr val="95E4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84345" autoAdjust="0"/>
  </p:normalViewPr>
  <p:slideViewPr>
    <p:cSldViewPr snapToGrid="0">
      <p:cViewPr varScale="1">
        <p:scale>
          <a:sx n="59" d="100"/>
          <a:sy n="59" d="100"/>
        </p:scale>
        <p:origin x="165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E97112-6A97-4E32-9805-03AAC45BCEC2}" type="datetimeFigureOut">
              <a:rPr lang="de-DE" smtClean="0"/>
              <a:t>26.06.2021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1F028E-81AF-4BAD-9C15-784EE95B9763}" type="slidenum">
              <a:rPr lang="de-DE" smtClean="0"/>
              <a:t>‹Nr.›</a:t>
            </a:fld>
            <a:endParaRPr lang="de-DE"/>
          </a:p>
        </p:txBody>
      </p:sp>
    </p:spTree>
    <p:extLst>
      <p:ext uri="{BB962C8B-B14F-4D97-AF65-F5344CB8AC3E}">
        <p14:creationId xmlns:p14="http://schemas.microsoft.com/office/powerpoint/2010/main" val="3651144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hs-osnabrueck.de/elearning-competence-center/edidaktik/lehren-mit-zoom/#c9533626"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hochschulforumdigitalisierung.de/de/blog/kamera-an-aus-webcam-online-lehre"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hs-osnabrueck.de/elearning-competence-center/edidaktik/lehren-mit-zoom/#c9533626"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hochschulforumdigitalisierung.de/de/blog/kamera-an-aus-webcam-online-lehre"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119C44FB-6B05-4352-99D3-7848A8736C84}" type="slidenum">
              <a:rPr lang="de-DE" smtClean="0"/>
              <a:t>2</a:t>
            </a:fld>
            <a:endParaRPr lang="de-DE"/>
          </a:p>
        </p:txBody>
      </p:sp>
    </p:spTree>
    <p:extLst>
      <p:ext uri="{BB962C8B-B14F-4D97-AF65-F5344CB8AC3E}">
        <p14:creationId xmlns:p14="http://schemas.microsoft.com/office/powerpoint/2010/main" val="2803081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119C44FB-6B05-4352-99D3-7848A8736C84}" type="slidenum">
              <a:rPr lang="de-DE" smtClean="0"/>
              <a:t>14</a:t>
            </a:fld>
            <a:endParaRPr lang="de-DE"/>
          </a:p>
        </p:txBody>
      </p:sp>
    </p:spTree>
    <p:extLst>
      <p:ext uri="{BB962C8B-B14F-4D97-AF65-F5344CB8AC3E}">
        <p14:creationId xmlns:p14="http://schemas.microsoft.com/office/powerpoint/2010/main" val="17000817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„Sei für andere sichtbar.“</a:t>
            </a:r>
          </a:p>
          <a:p>
            <a:endParaRPr lang="de-DE" dirty="0"/>
          </a:p>
          <a:p>
            <a:r>
              <a:rPr lang="de-DE" dirty="0">
                <a:sym typeface="Wingdings" panose="05000000000000000000" pitchFamily="2" charset="2"/>
              </a:rPr>
              <a:t> Kein Kamerazwang: </a:t>
            </a:r>
            <a:r>
              <a:rPr lang="de-DE" dirty="0">
                <a:solidFill>
                  <a:srgbClr val="000000"/>
                </a:solidFill>
                <a:latin typeface="Calibri" panose="020F0502020204030204" pitchFamily="34" charset="0"/>
                <a:hlinkClick r:id="rId3"/>
              </a:rPr>
              <a:t>https://www.hs-osnabrueck.de/elearning-competence-center/edidaktik/lehren-mit-zoom/#c9533626</a:t>
            </a:r>
            <a:endParaRPr lang="de-DE" dirty="0">
              <a:solidFill>
                <a:srgbClr val="000000"/>
              </a:solidFill>
              <a:latin typeface="Calibri" panose="020F0502020204030204" pitchFamily="34" charset="0"/>
            </a:endParaRPr>
          </a:p>
          <a:p>
            <a:r>
              <a:rPr lang="de-DE" dirty="0">
                <a:sym typeface="Wingdings" panose="05000000000000000000" pitchFamily="2" charset="2"/>
              </a:rPr>
              <a:t> </a:t>
            </a:r>
            <a:r>
              <a:rPr lang="de-DE" dirty="0"/>
              <a:t>Entscheidungshilfe des Hochschulforums Digitalisierung: </a:t>
            </a:r>
            <a:r>
              <a:rPr lang="de-DE" dirty="0">
                <a:hlinkClick r:id="rId4"/>
              </a:rPr>
              <a:t>https://hochschulforumdigitalisierung.de/de/blog/kamera-an-aus-webcam-online-lehre</a:t>
            </a:r>
            <a:endParaRPr lang="de-DE" dirty="0"/>
          </a:p>
          <a:p>
            <a:endParaRPr lang="de-DE" dirty="0"/>
          </a:p>
        </p:txBody>
      </p:sp>
      <p:sp>
        <p:nvSpPr>
          <p:cNvPr id="4" name="Foliennummernplatzhalter 3"/>
          <p:cNvSpPr>
            <a:spLocks noGrp="1"/>
          </p:cNvSpPr>
          <p:nvPr>
            <p:ph type="sldNum" sz="quarter" idx="5"/>
          </p:nvPr>
        </p:nvSpPr>
        <p:spPr/>
        <p:txBody>
          <a:bodyPr/>
          <a:lstStyle/>
          <a:p>
            <a:fld id="{119C44FB-6B05-4352-99D3-7848A8736C84}" type="slidenum">
              <a:rPr lang="de-DE" smtClean="0"/>
              <a:t>15</a:t>
            </a:fld>
            <a:endParaRPr lang="de-DE"/>
          </a:p>
        </p:txBody>
      </p:sp>
    </p:spTree>
    <p:extLst>
      <p:ext uri="{BB962C8B-B14F-4D97-AF65-F5344CB8AC3E}">
        <p14:creationId xmlns:p14="http://schemas.microsoft.com/office/powerpoint/2010/main" val="1704885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119C44FB-6B05-4352-99D3-7848A8736C84}" type="slidenum">
              <a:rPr lang="de-DE" smtClean="0"/>
              <a:t>16</a:t>
            </a:fld>
            <a:endParaRPr lang="de-DE"/>
          </a:p>
        </p:txBody>
      </p:sp>
    </p:spTree>
    <p:extLst>
      <p:ext uri="{BB962C8B-B14F-4D97-AF65-F5344CB8AC3E}">
        <p14:creationId xmlns:p14="http://schemas.microsoft.com/office/powerpoint/2010/main" val="1404230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119C44FB-6B05-4352-99D3-7848A8736C84}" type="slidenum">
              <a:rPr lang="de-DE" smtClean="0"/>
              <a:t>4</a:t>
            </a:fld>
            <a:endParaRPr lang="de-DE"/>
          </a:p>
        </p:txBody>
      </p:sp>
    </p:spTree>
    <p:extLst>
      <p:ext uri="{BB962C8B-B14F-4D97-AF65-F5344CB8AC3E}">
        <p14:creationId xmlns:p14="http://schemas.microsoft.com/office/powerpoint/2010/main" val="3769659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119C44FB-6B05-4352-99D3-7848A8736C84}" type="slidenum">
              <a:rPr lang="de-DE" smtClean="0"/>
              <a:t>6</a:t>
            </a:fld>
            <a:endParaRPr lang="de-DE"/>
          </a:p>
        </p:txBody>
      </p:sp>
    </p:spTree>
    <p:extLst>
      <p:ext uri="{BB962C8B-B14F-4D97-AF65-F5344CB8AC3E}">
        <p14:creationId xmlns:p14="http://schemas.microsoft.com/office/powerpoint/2010/main" val="179108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119C44FB-6B05-4352-99D3-7848A8736C84}" type="slidenum">
              <a:rPr lang="de-DE" smtClean="0"/>
              <a:t>7</a:t>
            </a:fld>
            <a:endParaRPr lang="de-DE"/>
          </a:p>
        </p:txBody>
      </p:sp>
    </p:spTree>
    <p:extLst>
      <p:ext uri="{BB962C8B-B14F-4D97-AF65-F5344CB8AC3E}">
        <p14:creationId xmlns:p14="http://schemas.microsoft.com/office/powerpoint/2010/main" val="2988171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119C44FB-6B05-4352-99D3-7848A8736C84}" type="slidenum">
              <a:rPr lang="de-DE" smtClean="0"/>
              <a:t>8</a:t>
            </a:fld>
            <a:endParaRPr lang="de-DE"/>
          </a:p>
        </p:txBody>
      </p:sp>
    </p:spTree>
    <p:extLst>
      <p:ext uri="{BB962C8B-B14F-4D97-AF65-F5344CB8AC3E}">
        <p14:creationId xmlns:p14="http://schemas.microsoft.com/office/powerpoint/2010/main" val="2790992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„Sei für andere sichtbar.“</a:t>
            </a:r>
          </a:p>
          <a:p>
            <a:endParaRPr lang="de-DE" dirty="0"/>
          </a:p>
          <a:p>
            <a:r>
              <a:rPr lang="de-DE" dirty="0">
                <a:sym typeface="Wingdings" panose="05000000000000000000" pitchFamily="2" charset="2"/>
              </a:rPr>
              <a:t> Kein Kamerazwang: </a:t>
            </a:r>
            <a:r>
              <a:rPr lang="de-DE" dirty="0">
                <a:solidFill>
                  <a:srgbClr val="000000"/>
                </a:solidFill>
                <a:latin typeface="Calibri" panose="020F0502020204030204" pitchFamily="34" charset="0"/>
                <a:hlinkClick r:id="rId3"/>
              </a:rPr>
              <a:t>https://www.hs-osnabrueck.de/elearning-competence-center/edidaktik/lehren-mit-zoom/#c9533626</a:t>
            </a:r>
            <a:endParaRPr lang="de-DE" dirty="0">
              <a:solidFill>
                <a:srgbClr val="000000"/>
              </a:solidFill>
              <a:latin typeface="Calibri" panose="020F0502020204030204" pitchFamily="34" charset="0"/>
            </a:endParaRPr>
          </a:p>
          <a:p>
            <a:r>
              <a:rPr lang="de-DE" dirty="0">
                <a:sym typeface="Wingdings" panose="05000000000000000000" pitchFamily="2" charset="2"/>
              </a:rPr>
              <a:t> </a:t>
            </a:r>
            <a:r>
              <a:rPr lang="de-DE" dirty="0"/>
              <a:t>Entscheidungshilfe des Hochschulforums Digitalisierung: </a:t>
            </a:r>
            <a:r>
              <a:rPr lang="de-DE" dirty="0">
                <a:hlinkClick r:id="rId4"/>
              </a:rPr>
              <a:t>https://hochschulforumdigitalisierung.de/de/blog/kamera-an-aus-webcam-online-lehre</a:t>
            </a:r>
            <a:endParaRPr lang="de-DE" dirty="0"/>
          </a:p>
          <a:p>
            <a:endParaRPr lang="de-DE" dirty="0"/>
          </a:p>
        </p:txBody>
      </p:sp>
      <p:sp>
        <p:nvSpPr>
          <p:cNvPr id="4" name="Foliennummernplatzhalter 3"/>
          <p:cNvSpPr>
            <a:spLocks noGrp="1"/>
          </p:cNvSpPr>
          <p:nvPr>
            <p:ph type="sldNum" sz="quarter" idx="5"/>
          </p:nvPr>
        </p:nvSpPr>
        <p:spPr/>
        <p:txBody>
          <a:bodyPr/>
          <a:lstStyle/>
          <a:p>
            <a:fld id="{119C44FB-6B05-4352-99D3-7848A8736C84}" type="slidenum">
              <a:rPr lang="de-DE" smtClean="0"/>
              <a:t>9</a:t>
            </a:fld>
            <a:endParaRPr lang="de-DE"/>
          </a:p>
        </p:txBody>
      </p:sp>
    </p:spTree>
    <p:extLst>
      <p:ext uri="{BB962C8B-B14F-4D97-AF65-F5344CB8AC3E}">
        <p14:creationId xmlns:p14="http://schemas.microsoft.com/office/powerpoint/2010/main" val="1210993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119C44FB-6B05-4352-99D3-7848A8736C84}" type="slidenum">
              <a:rPr lang="de-DE" smtClean="0"/>
              <a:t>10</a:t>
            </a:fld>
            <a:endParaRPr lang="de-DE"/>
          </a:p>
        </p:txBody>
      </p:sp>
    </p:spTree>
    <p:extLst>
      <p:ext uri="{BB962C8B-B14F-4D97-AF65-F5344CB8AC3E}">
        <p14:creationId xmlns:p14="http://schemas.microsoft.com/office/powerpoint/2010/main" val="1572963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119C44FB-6B05-4352-99D3-7848A8736C84}" type="slidenum">
              <a:rPr lang="de-DE" smtClean="0"/>
              <a:t>12</a:t>
            </a:fld>
            <a:endParaRPr lang="de-DE"/>
          </a:p>
        </p:txBody>
      </p:sp>
    </p:spTree>
    <p:extLst>
      <p:ext uri="{BB962C8B-B14F-4D97-AF65-F5344CB8AC3E}">
        <p14:creationId xmlns:p14="http://schemas.microsoft.com/office/powerpoint/2010/main" val="2537955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119C44FB-6B05-4352-99D3-7848A8736C84}" type="slidenum">
              <a:rPr lang="de-DE" smtClean="0"/>
              <a:t>13</a:t>
            </a:fld>
            <a:endParaRPr lang="de-DE"/>
          </a:p>
        </p:txBody>
      </p:sp>
    </p:spTree>
    <p:extLst>
      <p:ext uri="{BB962C8B-B14F-4D97-AF65-F5344CB8AC3E}">
        <p14:creationId xmlns:p14="http://schemas.microsoft.com/office/powerpoint/2010/main" val="405024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76AB61-6326-4EBA-8A40-E97A564BA70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1E688659-BA71-4822-ADC9-7317FCB040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5E52A7C5-F70B-4868-9E78-1CEA957C2292}"/>
              </a:ext>
            </a:extLst>
          </p:cNvPr>
          <p:cNvSpPr>
            <a:spLocks noGrp="1"/>
          </p:cNvSpPr>
          <p:nvPr>
            <p:ph type="dt" sz="half" idx="10"/>
          </p:nvPr>
        </p:nvSpPr>
        <p:spPr/>
        <p:txBody>
          <a:bodyPr/>
          <a:lstStyle/>
          <a:p>
            <a:fld id="{82B0AB83-EEFE-4C53-91E0-AF329E204446}" type="datetimeFigureOut">
              <a:rPr lang="de-DE" smtClean="0"/>
              <a:t>26.06.2021</a:t>
            </a:fld>
            <a:endParaRPr lang="de-DE"/>
          </a:p>
        </p:txBody>
      </p:sp>
      <p:sp>
        <p:nvSpPr>
          <p:cNvPr id="5" name="Fußzeilenplatzhalter 4">
            <a:extLst>
              <a:ext uri="{FF2B5EF4-FFF2-40B4-BE49-F238E27FC236}">
                <a16:creationId xmlns:a16="http://schemas.microsoft.com/office/drawing/2014/main" id="{AFD14187-1401-4798-BA07-AA8D229344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B86AF1-C262-40F5-B16E-5C1A7F3145C1}"/>
              </a:ext>
            </a:extLst>
          </p:cNvPr>
          <p:cNvSpPr>
            <a:spLocks noGrp="1"/>
          </p:cNvSpPr>
          <p:nvPr>
            <p:ph type="sldNum" sz="quarter" idx="12"/>
          </p:nvPr>
        </p:nvSpPr>
        <p:spPr/>
        <p:txBody>
          <a:bodyPr/>
          <a:lstStyle/>
          <a:p>
            <a:fld id="{E59EBCB1-A295-419F-A5E0-83E8F714E942}" type="slidenum">
              <a:rPr lang="de-DE" smtClean="0"/>
              <a:t>‹Nr.›</a:t>
            </a:fld>
            <a:endParaRPr lang="de-DE"/>
          </a:p>
        </p:txBody>
      </p:sp>
    </p:spTree>
    <p:extLst>
      <p:ext uri="{BB962C8B-B14F-4D97-AF65-F5344CB8AC3E}">
        <p14:creationId xmlns:p14="http://schemas.microsoft.com/office/powerpoint/2010/main" val="1218701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066E42-951C-47DB-9EEB-52C67F759162}"/>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9DF0A218-F14B-468F-885E-9D0087920837}"/>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F9D2A5A-E5EE-46D4-B1F1-6FFFE3F663AA}"/>
              </a:ext>
            </a:extLst>
          </p:cNvPr>
          <p:cNvSpPr>
            <a:spLocks noGrp="1"/>
          </p:cNvSpPr>
          <p:nvPr>
            <p:ph type="dt" sz="half" idx="10"/>
          </p:nvPr>
        </p:nvSpPr>
        <p:spPr/>
        <p:txBody>
          <a:bodyPr/>
          <a:lstStyle/>
          <a:p>
            <a:fld id="{82B0AB83-EEFE-4C53-91E0-AF329E204446}" type="datetimeFigureOut">
              <a:rPr lang="de-DE" smtClean="0"/>
              <a:t>26.06.2021</a:t>
            </a:fld>
            <a:endParaRPr lang="de-DE"/>
          </a:p>
        </p:txBody>
      </p:sp>
      <p:sp>
        <p:nvSpPr>
          <p:cNvPr id="5" name="Fußzeilenplatzhalter 4">
            <a:extLst>
              <a:ext uri="{FF2B5EF4-FFF2-40B4-BE49-F238E27FC236}">
                <a16:creationId xmlns:a16="http://schemas.microsoft.com/office/drawing/2014/main" id="{10F8FE31-843C-453B-B683-75AB6440AF0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6880937-A455-4B89-AE5B-74AABEAFB8D3}"/>
              </a:ext>
            </a:extLst>
          </p:cNvPr>
          <p:cNvSpPr>
            <a:spLocks noGrp="1"/>
          </p:cNvSpPr>
          <p:nvPr>
            <p:ph type="sldNum" sz="quarter" idx="12"/>
          </p:nvPr>
        </p:nvSpPr>
        <p:spPr/>
        <p:txBody>
          <a:bodyPr/>
          <a:lstStyle/>
          <a:p>
            <a:fld id="{E59EBCB1-A295-419F-A5E0-83E8F714E942}" type="slidenum">
              <a:rPr lang="de-DE" smtClean="0"/>
              <a:t>‹Nr.›</a:t>
            </a:fld>
            <a:endParaRPr lang="de-DE"/>
          </a:p>
        </p:txBody>
      </p:sp>
    </p:spTree>
    <p:extLst>
      <p:ext uri="{BB962C8B-B14F-4D97-AF65-F5344CB8AC3E}">
        <p14:creationId xmlns:p14="http://schemas.microsoft.com/office/powerpoint/2010/main" val="1838688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3E914CB-ADA5-42C4-B736-68C38443053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3FAD4D3-93E1-4705-A2A1-0FE5D6058A9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C83D06F-2EE0-4987-8028-56097A977DB0}"/>
              </a:ext>
            </a:extLst>
          </p:cNvPr>
          <p:cNvSpPr>
            <a:spLocks noGrp="1"/>
          </p:cNvSpPr>
          <p:nvPr>
            <p:ph type="dt" sz="half" idx="10"/>
          </p:nvPr>
        </p:nvSpPr>
        <p:spPr/>
        <p:txBody>
          <a:bodyPr/>
          <a:lstStyle/>
          <a:p>
            <a:fld id="{82B0AB83-EEFE-4C53-91E0-AF329E204446}" type="datetimeFigureOut">
              <a:rPr lang="de-DE" smtClean="0"/>
              <a:t>26.06.2021</a:t>
            </a:fld>
            <a:endParaRPr lang="de-DE"/>
          </a:p>
        </p:txBody>
      </p:sp>
      <p:sp>
        <p:nvSpPr>
          <p:cNvPr id="5" name="Fußzeilenplatzhalter 4">
            <a:extLst>
              <a:ext uri="{FF2B5EF4-FFF2-40B4-BE49-F238E27FC236}">
                <a16:creationId xmlns:a16="http://schemas.microsoft.com/office/drawing/2014/main" id="{273209CC-68A8-43C0-934A-75C0403CFDA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A05D522-C9C2-495C-BE0F-612DE776795D}"/>
              </a:ext>
            </a:extLst>
          </p:cNvPr>
          <p:cNvSpPr>
            <a:spLocks noGrp="1"/>
          </p:cNvSpPr>
          <p:nvPr>
            <p:ph type="sldNum" sz="quarter" idx="12"/>
          </p:nvPr>
        </p:nvSpPr>
        <p:spPr/>
        <p:txBody>
          <a:bodyPr/>
          <a:lstStyle/>
          <a:p>
            <a:fld id="{E59EBCB1-A295-419F-A5E0-83E8F714E942}" type="slidenum">
              <a:rPr lang="de-DE" smtClean="0"/>
              <a:t>‹Nr.›</a:t>
            </a:fld>
            <a:endParaRPr lang="de-DE"/>
          </a:p>
        </p:txBody>
      </p:sp>
    </p:spTree>
    <p:extLst>
      <p:ext uri="{BB962C8B-B14F-4D97-AF65-F5344CB8AC3E}">
        <p14:creationId xmlns:p14="http://schemas.microsoft.com/office/powerpoint/2010/main" val="2610749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9DB761-FFBC-48D3-BF17-81543BC9989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B7072F3-49DC-4ECB-9539-AE081781D2D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3B2983C-95B4-45F1-BBF3-D79D151744DF}"/>
              </a:ext>
            </a:extLst>
          </p:cNvPr>
          <p:cNvSpPr>
            <a:spLocks noGrp="1"/>
          </p:cNvSpPr>
          <p:nvPr>
            <p:ph type="dt" sz="half" idx="10"/>
          </p:nvPr>
        </p:nvSpPr>
        <p:spPr/>
        <p:txBody>
          <a:bodyPr/>
          <a:lstStyle/>
          <a:p>
            <a:fld id="{82B0AB83-EEFE-4C53-91E0-AF329E204446}" type="datetimeFigureOut">
              <a:rPr lang="de-DE" smtClean="0"/>
              <a:t>26.06.2021</a:t>
            </a:fld>
            <a:endParaRPr lang="de-DE"/>
          </a:p>
        </p:txBody>
      </p:sp>
      <p:sp>
        <p:nvSpPr>
          <p:cNvPr id="5" name="Fußzeilenplatzhalter 4">
            <a:extLst>
              <a:ext uri="{FF2B5EF4-FFF2-40B4-BE49-F238E27FC236}">
                <a16:creationId xmlns:a16="http://schemas.microsoft.com/office/drawing/2014/main" id="{26FA65BD-0417-42EA-832D-9A880EBBEB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A49FF86-5761-494A-961D-967CBD334914}"/>
              </a:ext>
            </a:extLst>
          </p:cNvPr>
          <p:cNvSpPr>
            <a:spLocks noGrp="1"/>
          </p:cNvSpPr>
          <p:nvPr>
            <p:ph type="sldNum" sz="quarter" idx="12"/>
          </p:nvPr>
        </p:nvSpPr>
        <p:spPr/>
        <p:txBody>
          <a:bodyPr/>
          <a:lstStyle/>
          <a:p>
            <a:fld id="{E59EBCB1-A295-419F-A5E0-83E8F714E942}" type="slidenum">
              <a:rPr lang="de-DE" smtClean="0"/>
              <a:t>‹Nr.›</a:t>
            </a:fld>
            <a:endParaRPr lang="de-DE"/>
          </a:p>
        </p:txBody>
      </p:sp>
    </p:spTree>
    <p:extLst>
      <p:ext uri="{BB962C8B-B14F-4D97-AF65-F5344CB8AC3E}">
        <p14:creationId xmlns:p14="http://schemas.microsoft.com/office/powerpoint/2010/main" val="2341348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3EA4C8-97C9-4FC1-B055-D80AEE91401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924CB724-A63D-4950-83BF-29193A6665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A92A099-5AE1-4E13-88BA-A4863CDE2C01}"/>
              </a:ext>
            </a:extLst>
          </p:cNvPr>
          <p:cNvSpPr>
            <a:spLocks noGrp="1"/>
          </p:cNvSpPr>
          <p:nvPr>
            <p:ph type="dt" sz="half" idx="10"/>
          </p:nvPr>
        </p:nvSpPr>
        <p:spPr/>
        <p:txBody>
          <a:bodyPr/>
          <a:lstStyle/>
          <a:p>
            <a:fld id="{82B0AB83-EEFE-4C53-91E0-AF329E204446}" type="datetimeFigureOut">
              <a:rPr lang="de-DE" smtClean="0"/>
              <a:t>26.06.2021</a:t>
            </a:fld>
            <a:endParaRPr lang="de-DE"/>
          </a:p>
        </p:txBody>
      </p:sp>
      <p:sp>
        <p:nvSpPr>
          <p:cNvPr id="5" name="Fußzeilenplatzhalter 4">
            <a:extLst>
              <a:ext uri="{FF2B5EF4-FFF2-40B4-BE49-F238E27FC236}">
                <a16:creationId xmlns:a16="http://schemas.microsoft.com/office/drawing/2014/main" id="{F9ADA8FE-B400-42CC-86FA-3CB0DD635DF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165172-9C79-4D20-927F-478D926253C3}"/>
              </a:ext>
            </a:extLst>
          </p:cNvPr>
          <p:cNvSpPr>
            <a:spLocks noGrp="1"/>
          </p:cNvSpPr>
          <p:nvPr>
            <p:ph type="sldNum" sz="quarter" idx="12"/>
          </p:nvPr>
        </p:nvSpPr>
        <p:spPr/>
        <p:txBody>
          <a:bodyPr/>
          <a:lstStyle/>
          <a:p>
            <a:fld id="{E59EBCB1-A295-419F-A5E0-83E8F714E942}" type="slidenum">
              <a:rPr lang="de-DE" smtClean="0"/>
              <a:t>‹Nr.›</a:t>
            </a:fld>
            <a:endParaRPr lang="de-DE"/>
          </a:p>
        </p:txBody>
      </p:sp>
    </p:spTree>
    <p:extLst>
      <p:ext uri="{BB962C8B-B14F-4D97-AF65-F5344CB8AC3E}">
        <p14:creationId xmlns:p14="http://schemas.microsoft.com/office/powerpoint/2010/main" val="254295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540168-B748-487F-A4FE-E75A4387D14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990049B5-639F-4ECF-8FA7-FBE8287A346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04A08D3-D8F6-4B58-B120-E9ED4E09612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1E1C6F9F-1B61-4DE4-A47C-C529C16762EC}"/>
              </a:ext>
            </a:extLst>
          </p:cNvPr>
          <p:cNvSpPr>
            <a:spLocks noGrp="1"/>
          </p:cNvSpPr>
          <p:nvPr>
            <p:ph type="dt" sz="half" idx="10"/>
          </p:nvPr>
        </p:nvSpPr>
        <p:spPr/>
        <p:txBody>
          <a:bodyPr/>
          <a:lstStyle/>
          <a:p>
            <a:fld id="{82B0AB83-EEFE-4C53-91E0-AF329E204446}" type="datetimeFigureOut">
              <a:rPr lang="de-DE" smtClean="0"/>
              <a:t>26.06.2021</a:t>
            </a:fld>
            <a:endParaRPr lang="de-DE"/>
          </a:p>
        </p:txBody>
      </p:sp>
      <p:sp>
        <p:nvSpPr>
          <p:cNvPr id="6" name="Fußzeilenplatzhalter 5">
            <a:extLst>
              <a:ext uri="{FF2B5EF4-FFF2-40B4-BE49-F238E27FC236}">
                <a16:creationId xmlns:a16="http://schemas.microsoft.com/office/drawing/2014/main" id="{96A9AF0E-5FE2-432F-AEE4-20372053F7F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00E717E-D863-4FD9-929E-5EB7B3F91E60}"/>
              </a:ext>
            </a:extLst>
          </p:cNvPr>
          <p:cNvSpPr>
            <a:spLocks noGrp="1"/>
          </p:cNvSpPr>
          <p:nvPr>
            <p:ph type="sldNum" sz="quarter" idx="12"/>
          </p:nvPr>
        </p:nvSpPr>
        <p:spPr/>
        <p:txBody>
          <a:bodyPr/>
          <a:lstStyle/>
          <a:p>
            <a:fld id="{E59EBCB1-A295-419F-A5E0-83E8F714E942}" type="slidenum">
              <a:rPr lang="de-DE" smtClean="0"/>
              <a:t>‹Nr.›</a:t>
            </a:fld>
            <a:endParaRPr lang="de-DE"/>
          </a:p>
        </p:txBody>
      </p:sp>
    </p:spTree>
    <p:extLst>
      <p:ext uri="{BB962C8B-B14F-4D97-AF65-F5344CB8AC3E}">
        <p14:creationId xmlns:p14="http://schemas.microsoft.com/office/powerpoint/2010/main" val="3346722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8CE16A-484E-4AF8-82E3-6ACB9786A14D}"/>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5B47856-B698-42C8-A065-C827956C0B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9A14B52-628E-4E07-8D09-2B9AC44B1AB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B58EFED-48FE-45F7-B1B5-B8D0C0E9DB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4E507B37-B11B-4C44-B8A6-0E3226FDA6A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56AE61DC-B54E-4498-9816-4D0733DC2ACF}"/>
              </a:ext>
            </a:extLst>
          </p:cNvPr>
          <p:cNvSpPr>
            <a:spLocks noGrp="1"/>
          </p:cNvSpPr>
          <p:nvPr>
            <p:ph type="dt" sz="half" idx="10"/>
          </p:nvPr>
        </p:nvSpPr>
        <p:spPr/>
        <p:txBody>
          <a:bodyPr/>
          <a:lstStyle/>
          <a:p>
            <a:fld id="{82B0AB83-EEFE-4C53-91E0-AF329E204446}" type="datetimeFigureOut">
              <a:rPr lang="de-DE" smtClean="0"/>
              <a:t>26.06.2021</a:t>
            </a:fld>
            <a:endParaRPr lang="de-DE"/>
          </a:p>
        </p:txBody>
      </p:sp>
      <p:sp>
        <p:nvSpPr>
          <p:cNvPr id="8" name="Fußzeilenplatzhalter 7">
            <a:extLst>
              <a:ext uri="{FF2B5EF4-FFF2-40B4-BE49-F238E27FC236}">
                <a16:creationId xmlns:a16="http://schemas.microsoft.com/office/drawing/2014/main" id="{72A58956-EB86-4D32-9A92-33CBD2FD66A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A036A089-1B58-4BCC-8E25-E94E4202CE44}"/>
              </a:ext>
            </a:extLst>
          </p:cNvPr>
          <p:cNvSpPr>
            <a:spLocks noGrp="1"/>
          </p:cNvSpPr>
          <p:nvPr>
            <p:ph type="sldNum" sz="quarter" idx="12"/>
          </p:nvPr>
        </p:nvSpPr>
        <p:spPr/>
        <p:txBody>
          <a:bodyPr/>
          <a:lstStyle/>
          <a:p>
            <a:fld id="{E59EBCB1-A295-419F-A5E0-83E8F714E942}" type="slidenum">
              <a:rPr lang="de-DE" smtClean="0"/>
              <a:t>‹Nr.›</a:t>
            </a:fld>
            <a:endParaRPr lang="de-DE"/>
          </a:p>
        </p:txBody>
      </p:sp>
    </p:spTree>
    <p:extLst>
      <p:ext uri="{BB962C8B-B14F-4D97-AF65-F5344CB8AC3E}">
        <p14:creationId xmlns:p14="http://schemas.microsoft.com/office/powerpoint/2010/main" val="2151139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BC5F3D-C2CB-4A89-B88A-17901B03701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3120D54-AD6C-48CD-B65A-15CB278A1D5E}"/>
              </a:ext>
            </a:extLst>
          </p:cNvPr>
          <p:cNvSpPr>
            <a:spLocks noGrp="1"/>
          </p:cNvSpPr>
          <p:nvPr>
            <p:ph type="dt" sz="half" idx="10"/>
          </p:nvPr>
        </p:nvSpPr>
        <p:spPr/>
        <p:txBody>
          <a:bodyPr/>
          <a:lstStyle/>
          <a:p>
            <a:fld id="{82B0AB83-EEFE-4C53-91E0-AF329E204446}" type="datetimeFigureOut">
              <a:rPr lang="de-DE" smtClean="0"/>
              <a:t>26.06.2021</a:t>
            </a:fld>
            <a:endParaRPr lang="de-DE"/>
          </a:p>
        </p:txBody>
      </p:sp>
      <p:sp>
        <p:nvSpPr>
          <p:cNvPr id="4" name="Fußzeilenplatzhalter 3">
            <a:extLst>
              <a:ext uri="{FF2B5EF4-FFF2-40B4-BE49-F238E27FC236}">
                <a16:creationId xmlns:a16="http://schemas.microsoft.com/office/drawing/2014/main" id="{9D80505E-A33E-403C-B3C1-66F7C7A7FA4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FBAED59-CA34-474E-8386-B3F453856653}"/>
              </a:ext>
            </a:extLst>
          </p:cNvPr>
          <p:cNvSpPr>
            <a:spLocks noGrp="1"/>
          </p:cNvSpPr>
          <p:nvPr>
            <p:ph type="sldNum" sz="quarter" idx="12"/>
          </p:nvPr>
        </p:nvSpPr>
        <p:spPr/>
        <p:txBody>
          <a:bodyPr/>
          <a:lstStyle/>
          <a:p>
            <a:fld id="{E59EBCB1-A295-419F-A5E0-83E8F714E942}" type="slidenum">
              <a:rPr lang="de-DE" smtClean="0"/>
              <a:t>‹Nr.›</a:t>
            </a:fld>
            <a:endParaRPr lang="de-DE"/>
          </a:p>
        </p:txBody>
      </p:sp>
    </p:spTree>
    <p:extLst>
      <p:ext uri="{BB962C8B-B14F-4D97-AF65-F5344CB8AC3E}">
        <p14:creationId xmlns:p14="http://schemas.microsoft.com/office/powerpoint/2010/main" val="1540578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2693B548-8B9F-4C23-B715-8A9AE1FD469A}"/>
              </a:ext>
            </a:extLst>
          </p:cNvPr>
          <p:cNvSpPr>
            <a:spLocks noGrp="1"/>
          </p:cNvSpPr>
          <p:nvPr>
            <p:ph type="dt" sz="half" idx="10"/>
          </p:nvPr>
        </p:nvSpPr>
        <p:spPr/>
        <p:txBody>
          <a:bodyPr/>
          <a:lstStyle/>
          <a:p>
            <a:fld id="{82B0AB83-EEFE-4C53-91E0-AF329E204446}" type="datetimeFigureOut">
              <a:rPr lang="de-DE" smtClean="0"/>
              <a:t>26.06.2021</a:t>
            </a:fld>
            <a:endParaRPr lang="de-DE"/>
          </a:p>
        </p:txBody>
      </p:sp>
      <p:sp>
        <p:nvSpPr>
          <p:cNvPr id="3" name="Fußzeilenplatzhalter 2">
            <a:extLst>
              <a:ext uri="{FF2B5EF4-FFF2-40B4-BE49-F238E27FC236}">
                <a16:creationId xmlns:a16="http://schemas.microsoft.com/office/drawing/2014/main" id="{75DB6FED-79BE-4279-BA4F-C240300A7F5D}"/>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4D1A90EA-4415-4713-A8FD-CB6B3E095126}"/>
              </a:ext>
            </a:extLst>
          </p:cNvPr>
          <p:cNvSpPr>
            <a:spLocks noGrp="1"/>
          </p:cNvSpPr>
          <p:nvPr>
            <p:ph type="sldNum" sz="quarter" idx="12"/>
          </p:nvPr>
        </p:nvSpPr>
        <p:spPr/>
        <p:txBody>
          <a:bodyPr/>
          <a:lstStyle/>
          <a:p>
            <a:fld id="{E59EBCB1-A295-419F-A5E0-83E8F714E942}" type="slidenum">
              <a:rPr lang="de-DE" smtClean="0"/>
              <a:t>‹Nr.›</a:t>
            </a:fld>
            <a:endParaRPr lang="de-DE"/>
          </a:p>
        </p:txBody>
      </p:sp>
    </p:spTree>
    <p:extLst>
      <p:ext uri="{BB962C8B-B14F-4D97-AF65-F5344CB8AC3E}">
        <p14:creationId xmlns:p14="http://schemas.microsoft.com/office/powerpoint/2010/main" val="381194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8B0BB6-1709-41F5-940A-D8914D126E9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D478130B-469F-4774-8D2E-639F714731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EFA4F302-C412-4DEB-A633-FF5A5F336D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CF10C84-EDA6-4A72-9386-F40491CB66FC}"/>
              </a:ext>
            </a:extLst>
          </p:cNvPr>
          <p:cNvSpPr>
            <a:spLocks noGrp="1"/>
          </p:cNvSpPr>
          <p:nvPr>
            <p:ph type="dt" sz="half" idx="10"/>
          </p:nvPr>
        </p:nvSpPr>
        <p:spPr/>
        <p:txBody>
          <a:bodyPr/>
          <a:lstStyle/>
          <a:p>
            <a:fld id="{82B0AB83-EEFE-4C53-91E0-AF329E204446}" type="datetimeFigureOut">
              <a:rPr lang="de-DE" smtClean="0"/>
              <a:t>26.06.2021</a:t>
            </a:fld>
            <a:endParaRPr lang="de-DE"/>
          </a:p>
        </p:txBody>
      </p:sp>
      <p:sp>
        <p:nvSpPr>
          <p:cNvPr id="6" name="Fußzeilenplatzhalter 5">
            <a:extLst>
              <a:ext uri="{FF2B5EF4-FFF2-40B4-BE49-F238E27FC236}">
                <a16:creationId xmlns:a16="http://schemas.microsoft.com/office/drawing/2014/main" id="{3CEC7BC7-47BF-4A6E-A0CC-414102E6FF1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2885BE1-3D10-49B4-8F3B-63A06A20E95E}"/>
              </a:ext>
            </a:extLst>
          </p:cNvPr>
          <p:cNvSpPr>
            <a:spLocks noGrp="1"/>
          </p:cNvSpPr>
          <p:nvPr>
            <p:ph type="sldNum" sz="quarter" idx="12"/>
          </p:nvPr>
        </p:nvSpPr>
        <p:spPr/>
        <p:txBody>
          <a:bodyPr/>
          <a:lstStyle/>
          <a:p>
            <a:fld id="{E59EBCB1-A295-419F-A5E0-83E8F714E942}" type="slidenum">
              <a:rPr lang="de-DE" smtClean="0"/>
              <a:t>‹Nr.›</a:t>
            </a:fld>
            <a:endParaRPr lang="de-DE"/>
          </a:p>
        </p:txBody>
      </p:sp>
    </p:spTree>
    <p:extLst>
      <p:ext uri="{BB962C8B-B14F-4D97-AF65-F5344CB8AC3E}">
        <p14:creationId xmlns:p14="http://schemas.microsoft.com/office/powerpoint/2010/main" val="2200312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DC024C-BE77-4346-8827-DA35B8F441F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77BD5D44-C4D3-4F9B-B54A-63374E6C95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EE3DD2-C5A8-46D2-8D4C-2CC5D98E86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39D42CA-841F-4199-8041-DEC0E5E99B17}"/>
              </a:ext>
            </a:extLst>
          </p:cNvPr>
          <p:cNvSpPr>
            <a:spLocks noGrp="1"/>
          </p:cNvSpPr>
          <p:nvPr>
            <p:ph type="dt" sz="half" idx="10"/>
          </p:nvPr>
        </p:nvSpPr>
        <p:spPr/>
        <p:txBody>
          <a:bodyPr/>
          <a:lstStyle/>
          <a:p>
            <a:fld id="{82B0AB83-EEFE-4C53-91E0-AF329E204446}" type="datetimeFigureOut">
              <a:rPr lang="de-DE" smtClean="0"/>
              <a:t>26.06.2021</a:t>
            </a:fld>
            <a:endParaRPr lang="de-DE"/>
          </a:p>
        </p:txBody>
      </p:sp>
      <p:sp>
        <p:nvSpPr>
          <p:cNvPr id="6" name="Fußzeilenplatzhalter 5">
            <a:extLst>
              <a:ext uri="{FF2B5EF4-FFF2-40B4-BE49-F238E27FC236}">
                <a16:creationId xmlns:a16="http://schemas.microsoft.com/office/drawing/2014/main" id="{4E80699B-06DE-4ACB-95B4-47372DE1819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2137F2B-B208-4743-AE72-A9BC0A2BCEA5}"/>
              </a:ext>
            </a:extLst>
          </p:cNvPr>
          <p:cNvSpPr>
            <a:spLocks noGrp="1"/>
          </p:cNvSpPr>
          <p:nvPr>
            <p:ph type="sldNum" sz="quarter" idx="12"/>
          </p:nvPr>
        </p:nvSpPr>
        <p:spPr/>
        <p:txBody>
          <a:bodyPr/>
          <a:lstStyle/>
          <a:p>
            <a:fld id="{E59EBCB1-A295-419F-A5E0-83E8F714E942}" type="slidenum">
              <a:rPr lang="de-DE" smtClean="0"/>
              <a:t>‹Nr.›</a:t>
            </a:fld>
            <a:endParaRPr lang="de-DE"/>
          </a:p>
        </p:txBody>
      </p:sp>
    </p:spTree>
    <p:extLst>
      <p:ext uri="{BB962C8B-B14F-4D97-AF65-F5344CB8AC3E}">
        <p14:creationId xmlns:p14="http://schemas.microsoft.com/office/powerpoint/2010/main" val="2992534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F1B39EE-A3CC-4D21-899E-110D98B77D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E787B54C-0EF5-4AA7-9445-4E3E673FEE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43AA411-9736-440B-A7B8-071EC1B3D8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0AB83-EEFE-4C53-91E0-AF329E204446}" type="datetimeFigureOut">
              <a:rPr lang="de-DE" smtClean="0"/>
              <a:t>26.06.2021</a:t>
            </a:fld>
            <a:endParaRPr lang="de-DE"/>
          </a:p>
        </p:txBody>
      </p:sp>
      <p:sp>
        <p:nvSpPr>
          <p:cNvPr id="5" name="Fußzeilenplatzhalter 4">
            <a:extLst>
              <a:ext uri="{FF2B5EF4-FFF2-40B4-BE49-F238E27FC236}">
                <a16:creationId xmlns:a16="http://schemas.microsoft.com/office/drawing/2014/main" id="{0170B729-8033-4921-8735-A33885E170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81BA6D8-FC18-44AE-815D-C0CA26A613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9EBCB1-A295-419F-A5E0-83E8F714E942}" type="slidenum">
              <a:rPr lang="de-DE" smtClean="0"/>
              <a:t>‹Nr.›</a:t>
            </a:fld>
            <a:endParaRPr lang="de-DE"/>
          </a:p>
        </p:txBody>
      </p:sp>
    </p:spTree>
    <p:extLst>
      <p:ext uri="{BB962C8B-B14F-4D97-AF65-F5344CB8AC3E}">
        <p14:creationId xmlns:p14="http://schemas.microsoft.com/office/powerpoint/2010/main" val="3605725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80.png"/><Relationship Id="rId7" Type="http://schemas.openxmlformats.org/officeDocument/2006/relationships/image" Target="../media/image84.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83.svg"/><Relationship Id="rId5" Type="http://schemas.openxmlformats.org/officeDocument/2006/relationships/image" Target="../media/image82.png"/><Relationship Id="rId4" Type="http://schemas.openxmlformats.org/officeDocument/2006/relationships/image" Target="../media/image81.sv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28.svg"/><Relationship Id="rId13" Type="http://schemas.openxmlformats.org/officeDocument/2006/relationships/image" Target="../media/image5.png"/><Relationship Id="rId18" Type="http://schemas.openxmlformats.org/officeDocument/2006/relationships/image" Target="../media/image34.sv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4.svg"/><Relationship Id="rId17" Type="http://schemas.openxmlformats.org/officeDocument/2006/relationships/image" Target="../media/image33.png"/><Relationship Id="rId2" Type="http://schemas.openxmlformats.org/officeDocument/2006/relationships/notesSlide" Target="../notesSlides/notesSlide8.xml"/><Relationship Id="rId16" Type="http://schemas.openxmlformats.org/officeDocument/2006/relationships/image" Target="../media/image32.svg"/><Relationship Id="rId1" Type="http://schemas.openxmlformats.org/officeDocument/2006/relationships/slideLayout" Target="../slideLayouts/slideLayout7.xml"/><Relationship Id="rId6" Type="http://schemas.openxmlformats.org/officeDocument/2006/relationships/image" Target="../media/image26.svg"/><Relationship Id="rId11" Type="http://schemas.openxmlformats.org/officeDocument/2006/relationships/image" Target="../media/image3.png"/><Relationship Id="rId5" Type="http://schemas.openxmlformats.org/officeDocument/2006/relationships/image" Target="../media/image25.png"/><Relationship Id="rId15" Type="http://schemas.openxmlformats.org/officeDocument/2006/relationships/image" Target="../media/image31.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 Id="rId14" Type="http://schemas.openxmlformats.org/officeDocument/2006/relationships/image" Target="../media/image6.svg"/></Relationships>
</file>

<file path=ppt/slides/_rels/slide13.xml.rels><?xml version="1.0" encoding="UTF-8" standalone="yes"?>
<Relationships xmlns="http://schemas.openxmlformats.org/package/2006/relationships"><Relationship Id="rId8" Type="http://schemas.openxmlformats.org/officeDocument/2006/relationships/image" Target="../media/image39.svg"/><Relationship Id="rId13" Type="http://schemas.openxmlformats.org/officeDocument/2006/relationships/image" Target="../media/image44.png"/><Relationship Id="rId18" Type="http://schemas.openxmlformats.org/officeDocument/2006/relationships/image" Target="../media/image49.svg"/><Relationship Id="rId3" Type="http://schemas.openxmlformats.org/officeDocument/2006/relationships/image" Target="../media/image35.png"/><Relationship Id="rId21" Type="http://schemas.openxmlformats.org/officeDocument/2006/relationships/image" Target="../media/image52.png"/><Relationship Id="rId7" Type="http://schemas.openxmlformats.org/officeDocument/2006/relationships/image" Target="../media/image38.png"/><Relationship Id="rId12" Type="http://schemas.openxmlformats.org/officeDocument/2006/relationships/image" Target="../media/image43.svg"/><Relationship Id="rId17" Type="http://schemas.openxmlformats.org/officeDocument/2006/relationships/image" Target="../media/image48.png"/><Relationship Id="rId2" Type="http://schemas.openxmlformats.org/officeDocument/2006/relationships/notesSlide" Target="../notesSlides/notesSlide9.xml"/><Relationship Id="rId16" Type="http://schemas.openxmlformats.org/officeDocument/2006/relationships/image" Target="../media/image47.svg"/><Relationship Id="rId20" Type="http://schemas.openxmlformats.org/officeDocument/2006/relationships/image" Target="../media/image51.svg"/><Relationship Id="rId1" Type="http://schemas.openxmlformats.org/officeDocument/2006/relationships/slideLayout" Target="../slideLayouts/slideLayout7.xml"/><Relationship Id="rId6" Type="http://schemas.openxmlformats.org/officeDocument/2006/relationships/image" Target="../media/image37.svg"/><Relationship Id="rId11" Type="http://schemas.openxmlformats.org/officeDocument/2006/relationships/image" Target="../media/image42.png"/><Relationship Id="rId5" Type="http://schemas.openxmlformats.org/officeDocument/2006/relationships/image" Target="../media/image36.png"/><Relationship Id="rId15" Type="http://schemas.openxmlformats.org/officeDocument/2006/relationships/image" Target="../media/image46.png"/><Relationship Id="rId10" Type="http://schemas.openxmlformats.org/officeDocument/2006/relationships/image" Target="../media/image41.svg"/><Relationship Id="rId19" Type="http://schemas.openxmlformats.org/officeDocument/2006/relationships/image" Target="../media/image50.png"/><Relationship Id="rId4" Type="http://schemas.openxmlformats.org/officeDocument/2006/relationships/image" Target="../media/image22.svg"/><Relationship Id="rId9" Type="http://schemas.openxmlformats.org/officeDocument/2006/relationships/image" Target="../media/image40.png"/><Relationship Id="rId14" Type="http://schemas.openxmlformats.org/officeDocument/2006/relationships/image" Target="../media/image45.svg"/></Relationships>
</file>

<file path=ppt/slides/_rels/slide14.xml.rels><?xml version="1.0" encoding="UTF-8" standalone="yes"?>
<Relationships xmlns="http://schemas.openxmlformats.org/package/2006/relationships"><Relationship Id="rId8" Type="http://schemas.openxmlformats.org/officeDocument/2006/relationships/image" Target="../media/image56.svg"/><Relationship Id="rId13" Type="http://schemas.openxmlformats.org/officeDocument/2006/relationships/image" Target="../media/image20.svg"/><Relationship Id="rId18" Type="http://schemas.openxmlformats.org/officeDocument/2006/relationships/image" Target="../media/image17.png"/><Relationship Id="rId3" Type="http://schemas.openxmlformats.org/officeDocument/2006/relationships/image" Target="../media/image53.png"/><Relationship Id="rId7" Type="http://schemas.openxmlformats.org/officeDocument/2006/relationships/image" Target="../media/image55.png"/><Relationship Id="rId12" Type="http://schemas.openxmlformats.org/officeDocument/2006/relationships/image" Target="../media/image60.png"/><Relationship Id="rId17" Type="http://schemas.openxmlformats.org/officeDocument/2006/relationships/image" Target="../media/image64.svg"/><Relationship Id="rId2" Type="http://schemas.openxmlformats.org/officeDocument/2006/relationships/notesSlide" Target="../notesSlides/notesSlide10.xml"/><Relationship Id="rId16" Type="http://schemas.openxmlformats.org/officeDocument/2006/relationships/image" Target="../media/image63.png"/><Relationship Id="rId1" Type="http://schemas.openxmlformats.org/officeDocument/2006/relationships/slideLayout" Target="../slideLayouts/slideLayout7.xml"/><Relationship Id="rId6" Type="http://schemas.openxmlformats.org/officeDocument/2006/relationships/image" Target="../media/image18.svg"/><Relationship Id="rId11" Type="http://schemas.openxmlformats.org/officeDocument/2006/relationships/image" Target="../media/image59.png"/><Relationship Id="rId5" Type="http://schemas.openxmlformats.org/officeDocument/2006/relationships/image" Target="../media/image54.png"/><Relationship Id="rId15" Type="http://schemas.openxmlformats.org/officeDocument/2006/relationships/image" Target="../media/image62.svg"/><Relationship Id="rId10" Type="http://schemas.openxmlformats.org/officeDocument/2006/relationships/image" Target="../media/image58.svg"/><Relationship Id="rId4" Type="http://schemas.openxmlformats.org/officeDocument/2006/relationships/image" Target="../media/image16.svg"/><Relationship Id="rId9" Type="http://schemas.openxmlformats.org/officeDocument/2006/relationships/image" Target="../media/image57.png"/><Relationship Id="rId14" Type="http://schemas.openxmlformats.org/officeDocument/2006/relationships/image" Target="../media/image61.png"/></Relationships>
</file>

<file path=ppt/slides/_rels/slide15.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72.png"/><Relationship Id="rId18" Type="http://schemas.openxmlformats.org/officeDocument/2006/relationships/image" Target="../media/image77.svg"/><Relationship Id="rId3" Type="http://schemas.openxmlformats.org/officeDocument/2006/relationships/image" Target="../media/image65.png"/><Relationship Id="rId21" Type="http://schemas.openxmlformats.org/officeDocument/2006/relationships/image" Target="../media/image79.svg"/><Relationship Id="rId7" Type="http://schemas.openxmlformats.org/officeDocument/2006/relationships/image" Target="../media/image67.png"/><Relationship Id="rId12" Type="http://schemas.openxmlformats.org/officeDocument/2006/relationships/image" Target="../media/image71.svg"/><Relationship Id="rId17" Type="http://schemas.openxmlformats.org/officeDocument/2006/relationships/image" Target="../media/image76.png"/><Relationship Id="rId2" Type="http://schemas.openxmlformats.org/officeDocument/2006/relationships/notesSlide" Target="../notesSlides/notesSlide11.xml"/><Relationship Id="rId16" Type="http://schemas.openxmlformats.org/officeDocument/2006/relationships/image" Target="../media/image75.svg"/><Relationship Id="rId20" Type="http://schemas.openxmlformats.org/officeDocument/2006/relationships/image" Target="../media/image78.png"/><Relationship Id="rId1" Type="http://schemas.openxmlformats.org/officeDocument/2006/relationships/slideLayout" Target="../slideLayouts/slideLayout7.xml"/><Relationship Id="rId6" Type="http://schemas.openxmlformats.org/officeDocument/2006/relationships/image" Target="../media/image10.svg"/><Relationship Id="rId11" Type="http://schemas.openxmlformats.org/officeDocument/2006/relationships/image" Target="../media/image70.png"/><Relationship Id="rId5" Type="http://schemas.openxmlformats.org/officeDocument/2006/relationships/image" Target="../media/image66.png"/><Relationship Id="rId15" Type="http://schemas.openxmlformats.org/officeDocument/2006/relationships/image" Target="../media/image74.png"/><Relationship Id="rId10" Type="http://schemas.openxmlformats.org/officeDocument/2006/relationships/image" Target="../media/image69.svg"/><Relationship Id="rId19" Type="http://schemas.openxmlformats.org/officeDocument/2006/relationships/image" Target="../media/image13.png"/><Relationship Id="rId4" Type="http://schemas.openxmlformats.org/officeDocument/2006/relationships/image" Target="../media/image14.svg"/><Relationship Id="rId9" Type="http://schemas.openxmlformats.org/officeDocument/2006/relationships/image" Target="../media/image68.png"/><Relationship Id="rId14" Type="http://schemas.openxmlformats.org/officeDocument/2006/relationships/image" Target="../media/image73.svg"/></Relationships>
</file>

<file path=ppt/slides/_rels/slide16.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80.png"/><Relationship Id="rId7" Type="http://schemas.openxmlformats.org/officeDocument/2006/relationships/image" Target="../media/image84.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83.svg"/><Relationship Id="rId5" Type="http://schemas.openxmlformats.org/officeDocument/2006/relationships/image" Target="../media/image82.png"/><Relationship Id="rId4" Type="http://schemas.openxmlformats.org/officeDocument/2006/relationships/image" Target="../media/image81.svg"/></Relationships>
</file>

<file path=ppt/slides/_rels/slide2.xml.rels><?xml version="1.0" encoding="UTF-8" standalone="yes"?>
<Relationships xmlns="http://schemas.openxmlformats.org/package/2006/relationships"><Relationship Id="rId8" Type="http://schemas.openxmlformats.org/officeDocument/2006/relationships/hyperlink" Target="https://www.hs-osnabrueck.de/elearning-competence-center/edidaktik/rechtliches/#c11278730" TargetMode="External"/><Relationship Id="rId3" Type="http://schemas.openxmlformats.org/officeDocument/2006/relationships/hyperlink" Target="https://www.youtube.com/watch?v=JikRS-2ajFY" TargetMode="Externa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creativecommons.org/licenses/by/4.0/legalcode.de" TargetMode="External"/><Relationship Id="rId5" Type="http://schemas.openxmlformats.org/officeDocument/2006/relationships/hyperlink" Target="https://www.hs-osnabrueck.de/fileadmin/HSOS/Homepages/eLCC/Netiquette_aushandeln.pptx" TargetMode="External"/><Relationship Id="rId4" Type="http://schemas.openxmlformats.org/officeDocument/2006/relationships/hyperlink" Target="https://www.hs-osnabrueck.de/elearning-competence-center/"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18" Type="http://schemas.openxmlformats.org/officeDocument/2006/relationships/image" Target="../media/image18.sv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17.png"/><Relationship Id="rId2" Type="http://schemas.openxmlformats.org/officeDocument/2006/relationships/image" Target="../media/image1.png"/><Relationship Id="rId16" Type="http://schemas.openxmlformats.org/officeDocument/2006/relationships/image" Target="../media/image16.svg"/><Relationship Id="rId20" Type="http://schemas.openxmlformats.org/officeDocument/2006/relationships/image" Target="../media/image20.svg"/><Relationship Id="rId1" Type="http://schemas.openxmlformats.org/officeDocument/2006/relationships/slideLayout" Target="../slideLayouts/slideLayout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19" Type="http://schemas.openxmlformats.org/officeDocument/2006/relationships/image" Target="../media/image19.pn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 Id="rId22" Type="http://schemas.openxmlformats.org/officeDocument/2006/relationships/image" Target="../media/image2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28.svg"/><Relationship Id="rId13" Type="http://schemas.openxmlformats.org/officeDocument/2006/relationships/image" Target="../media/image5.png"/><Relationship Id="rId18" Type="http://schemas.openxmlformats.org/officeDocument/2006/relationships/image" Target="../media/image34.sv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4.svg"/><Relationship Id="rId17" Type="http://schemas.openxmlformats.org/officeDocument/2006/relationships/image" Target="../media/image33.png"/><Relationship Id="rId2" Type="http://schemas.openxmlformats.org/officeDocument/2006/relationships/notesSlide" Target="../notesSlides/notesSlide3.xml"/><Relationship Id="rId16" Type="http://schemas.openxmlformats.org/officeDocument/2006/relationships/image" Target="../media/image32.svg"/><Relationship Id="rId1" Type="http://schemas.openxmlformats.org/officeDocument/2006/relationships/slideLayout" Target="../slideLayouts/slideLayout7.xml"/><Relationship Id="rId6" Type="http://schemas.openxmlformats.org/officeDocument/2006/relationships/image" Target="../media/image26.svg"/><Relationship Id="rId11" Type="http://schemas.openxmlformats.org/officeDocument/2006/relationships/image" Target="../media/image3.png"/><Relationship Id="rId5" Type="http://schemas.openxmlformats.org/officeDocument/2006/relationships/image" Target="../media/image25.png"/><Relationship Id="rId15" Type="http://schemas.openxmlformats.org/officeDocument/2006/relationships/image" Target="../media/image31.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 Id="rId14" Type="http://schemas.openxmlformats.org/officeDocument/2006/relationships/image" Target="../media/image6.svg"/></Relationships>
</file>

<file path=ppt/slides/_rels/slide7.xml.rels><?xml version="1.0" encoding="UTF-8" standalone="yes"?>
<Relationships xmlns="http://schemas.openxmlformats.org/package/2006/relationships"><Relationship Id="rId8" Type="http://schemas.openxmlformats.org/officeDocument/2006/relationships/image" Target="../media/image39.svg"/><Relationship Id="rId13" Type="http://schemas.openxmlformats.org/officeDocument/2006/relationships/image" Target="../media/image44.png"/><Relationship Id="rId18" Type="http://schemas.openxmlformats.org/officeDocument/2006/relationships/image" Target="../media/image49.svg"/><Relationship Id="rId3" Type="http://schemas.openxmlformats.org/officeDocument/2006/relationships/image" Target="../media/image35.png"/><Relationship Id="rId21" Type="http://schemas.openxmlformats.org/officeDocument/2006/relationships/image" Target="../media/image52.png"/><Relationship Id="rId7" Type="http://schemas.openxmlformats.org/officeDocument/2006/relationships/image" Target="../media/image38.png"/><Relationship Id="rId12" Type="http://schemas.openxmlformats.org/officeDocument/2006/relationships/image" Target="../media/image43.svg"/><Relationship Id="rId17" Type="http://schemas.openxmlformats.org/officeDocument/2006/relationships/image" Target="../media/image48.png"/><Relationship Id="rId2" Type="http://schemas.openxmlformats.org/officeDocument/2006/relationships/notesSlide" Target="../notesSlides/notesSlide4.xml"/><Relationship Id="rId16" Type="http://schemas.openxmlformats.org/officeDocument/2006/relationships/image" Target="../media/image47.svg"/><Relationship Id="rId20" Type="http://schemas.openxmlformats.org/officeDocument/2006/relationships/image" Target="../media/image51.svg"/><Relationship Id="rId1" Type="http://schemas.openxmlformats.org/officeDocument/2006/relationships/slideLayout" Target="../slideLayouts/slideLayout7.xml"/><Relationship Id="rId6" Type="http://schemas.openxmlformats.org/officeDocument/2006/relationships/image" Target="../media/image37.svg"/><Relationship Id="rId11" Type="http://schemas.openxmlformats.org/officeDocument/2006/relationships/image" Target="../media/image42.png"/><Relationship Id="rId5" Type="http://schemas.openxmlformats.org/officeDocument/2006/relationships/image" Target="../media/image36.png"/><Relationship Id="rId15" Type="http://schemas.openxmlformats.org/officeDocument/2006/relationships/image" Target="../media/image46.png"/><Relationship Id="rId10" Type="http://schemas.openxmlformats.org/officeDocument/2006/relationships/image" Target="../media/image41.svg"/><Relationship Id="rId19" Type="http://schemas.openxmlformats.org/officeDocument/2006/relationships/image" Target="../media/image50.png"/><Relationship Id="rId4" Type="http://schemas.openxmlformats.org/officeDocument/2006/relationships/image" Target="../media/image22.svg"/><Relationship Id="rId9" Type="http://schemas.openxmlformats.org/officeDocument/2006/relationships/image" Target="../media/image40.png"/><Relationship Id="rId14" Type="http://schemas.openxmlformats.org/officeDocument/2006/relationships/image" Target="../media/image45.svg"/></Relationships>
</file>

<file path=ppt/slides/_rels/slide8.xml.rels><?xml version="1.0" encoding="UTF-8" standalone="yes"?>
<Relationships xmlns="http://schemas.openxmlformats.org/package/2006/relationships"><Relationship Id="rId8" Type="http://schemas.openxmlformats.org/officeDocument/2006/relationships/image" Target="../media/image56.svg"/><Relationship Id="rId13" Type="http://schemas.openxmlformats.org/officeDocument/2006/relationships/image" Target="../media/image20.svg"/><Relationship Id="rId18" Type="http://schemas.openxmlformats.org/officeDocument/2006/relationships/image" Target="../media/image17.png"/><Relationship Id="rId3" Type="http://schemas.openxmlformats.org/officeDocument/2006/relationships/image" Target="../media/image53.png"/><Relationship Id="rId7" Type="http://schemas.openxmlformats.org/officeDocument/2006/relationships/image" Target="../media/image55.png"/><Relationship Id="rId12" Type="http://schemas.openxmlformats.org/officeDocument/2006/relationships/image" Target="../media/image60.png"/><Relationship Id="rId17" Type="http://schemas.openxmlformats.org/officeDocument/2006/relationships/image" Target="../media/image64.svg"/><Relationship Id="rId2" Type="http://schemas.openxmlformats.org/officeDocument/2006/relationships/notesSlide" Target="../notesSlides/notesSlide5.xml"/><Relationship Id="rId16" Type="http://schemas.openxmlformats.org/officeDocument/2006/relationships/image" Target="../media/image63.png"/><Relationship Id="rId1" Type="http://schemas.openxmlformats.org/officeDocument/2006/relationships/slideLayout" Target="../slideLayouts/slideLayout7.xml"/><Relationship Id="rId6" Type="http://schemas.openxmlformats.org/officeDocument/2006/relationships/image" Target="../media/image18.svg"/><Relationship Id="rId11" Type="http://schemas.openxmlformats.org/officeDocument/2006/relationships/image" Target="../media/image59.png"/><Relationship Id="rId5" Type="http://schemas.openxmlformats.org/officeDocument/2006/relationships/image" Target="../media/image54.png"/><Relationship Id="rId15" Type="http://schemas.openxmlformats.org/officeDocument/2006/relationships/image" Target="../media/image62.svg"/><Relationship Id="rId10" Type="http://schemas.openxmlformats.org/officeDocument/2006/relationships/image" Target="../media/image58.svg"/><Relationship Id="rId4" Type="http://schemas.openxmlformats.org/officeDocument/2006/relationships/image" Target="../media/image16.svg"/><Relationship Id="rId9" Type="http://schemas.openxmlformats.org/officeDocument/2006/relationships/image" Target="../media/image57.png"/><Relationship Id="rId14" Type="http://schemas.openxmlformats.org/officeDocument/2006/relationships/image" Target="../media/image61.png"/></Relationships>
</file>

<file path=ppt/slides/_rels/slide9.xml.rels><?xml version="1.0" encoding="UTF-8" standalone="yes"?>
<Relationships xmlns="http://schemas.openxmlformats.org/package/2006/relationships"><Relationship Id="rId8" Type="http://schemas.openxmlformats.org/officeDocument/2006/relationships/image" Target="../media/image12.svg"/><Relationship Id="rId13" Type="http://schemas.openxmlformats.org/officeDocument/2006/relationships/image" Target="../media/image72.png"/><Relationship Id="rId18" Type="http://schemas.openxmlformats.org/officeDocument/2006/relationships/image" Target="../media/image77.svg"/><Relationship Id="rId3" Type="http://schemas.openxmlformats.org/officeDocument/2006/relationships/image" Target="../media/image65.png"/><Relationship Id="rId21" Type="http://schemas.openxmlformats.org/officeDocument/2006/relationships/image" Target="../media/image79.svg"/><Relationship Id="rId7" Type="http://schemas.openxmlformats.org/officeDocument/2006/relationships/image" Target="../media/image67.png"/><Relationship Id="rId12" Type="http://schemas.openxmlformats.org/officeDocument/2006/relationships/image" Target="../media/image71.svg"/><Relationship Id="rId17" Type="http://schemas.openxmlformats.org/officeDocument/2006/relationships/image" Target="../media/image76.png"/><Relationship Id="rId2" Type="http://schemas.openxmlformats.org/officeDocument/2006/relationships/notesSlide" Target="../notesSlides/notesSlide6.xml"/><Relationship Id="rId16" Type="http://schemas.openxmlformats.org/officeDocument/2006/relationships/image" Target="../media/image75.svg"/><Relationship Id="rId20" Type="http://schemas.openxmlformats.org/officeDocument/2006/relationships/image" Target="../media/image78.png"/><Relationship Id="rId1" Type="http://schemas.openxmlformats.org/officeDocument/2006/relationships/slideLayout" Target="../slideLayouts/slideLayout7.xml"/><Relationship Id="rId6" Type="http://schemas.openxmlformats.org/officeDocument/2006/relationships/image" Target="../media/image10.svg"/><Relationship Id="rId11" Type="http://schemas.openxmlformats.org/officeDocument/2006/relationships/image" Target="../media/image70.png"/><Relationship Id="rId5" Type="http://schemas.openxmlformats.org/officeDocument/2006/relationships/image" Target="../media/image66.png"/><Relationship Id="rId15" Type="http://schemas.openxmlformats.org/officeDocument/2006/relationships/image" Target="../media/image74.png"/><Relationship Id="rId10" Type="http://schemas.openxmlformats.org/officeDocument/2006/relationships/image" Target="../media/image69.svg"/><Relationship Id="rId19" Type="http://schemas.openxmlformats.org/officeDocument/2006/relationships/image" Target="../media/image13.png"/><Relationship Id="rId4" Type="http://schemas.openxmlformats.org/officeDocument/2006/relationships/image" Target="../media/image14.svg"/><Relationship Id="rId9" Type="http://schemas.openxmlformats.org/officeDocument/2006/relationships/image" Target="../media/image68.png"/><Relationship Id="rId14" Type="http://schemas.openxmlformats.org/officeDocument/2006/relationships/image" Target="../media/image7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ieren 3"/>
          <p:cNvGrpSpPr/>
          <p:nvPr/>
        </p:nvGrpSpPr>
        <p:grpSpPr>
          <a:xfrm>
            <a:off x="3879647" y="2100115"/>
            <a:ext cx="4609037" cy="2409492"/>
            <a:chOff x="3447209" y="1825450"/>
            <a:chExt cx="4992779" cy="2558284"/>
          </a:xfrm>
        </p:grpSpPr>
        <p:pic>
          <p:nvPicPr>
            <p:cNvPr id="3" name="Grafik 2"/>
            <p:cNvPicPr>
              <a:picLocks noChangeAspect="1"/>
            </p:cNvPicPr>
            <p:nvPr/>
          </p:nvPicPr>
          <p:blipFill>
            <a:blip r:embed="rId2"/>
            <a:stretch>
              <a:fillRect/>
            </a:stretch>
          </p:blipFill>
          <p:spPr>
            <a:xfrm>
              <a:off x="3447209" y="1825450"/>
              <a:ext cx="4992779" cy="2558284"/>
            </a:xfrm>
            <a:prstGeom prst="rect">
              <a:avLst/>
            </a:prstGeom>
          </p:spPr>
        </p:pic>
        <p:sp>
          <p:nvSpPr>
            <p:cNvPr id="2" name="Rechteck 1"/>
            <p:cNvSpPr/>
            <p:nvPr/>
          </p:nvSpPr>
          <p:spPr>
            <a:xfrm>
              <a:off x="3639704" y="2503994"/>
              <a:ext cx="4607790" cy="1201198"/>
            </a:xfrm>
            <a:prstGeom prst="rect">
              <a:avLst/>
            </a:prstGeom>
          </p:spPr>
          <p:txBody>
            <a:bodyPr wrap="square">
              <a:spAutoFit/>
            </a:bodyPr>
            <a:lstStyle/>
            <a:p>
              <a:pPr algn="ctr">
                <a:lnSpc>
                  <a:spcPct val="150000"/>
                </a:lnSpc>
              </a:pPr>
              <a:r>
                <a:rPr lang="de-DE" sz="2400" b="1" dirty="0">
                  <a:solidFill>
                    <a:srgbClr val="0070C0"/>
                  </a:solidFill>
                  <a:latin typeface="Arial Nova" panose="020B0504020202020204" pitchFamily="34" charset="0"/>
                </a:rPr>
                <a:t>NETIQUETTE FÜR UNSERE ONLINE-VERANSTALTUNG</a:t>
              </a:r>
              <a:endParaRPr lang="de-DE" sz="2400" b="1" dirty="0">
                <a:solidFill>
                  <a:schemeClr val="accent5">
                    <a:lumMod val="75000"/>
                  </a:schemeClr>
                </a:solidFill>
                <a:latin typeface="Arial Nova" panose="020B0504020202020204" pitchFamily="34" charset="0"/>
              </a:endParaRPr>
            </a:p>
          </p:txBody>
        </p:sp>
      </p:grpSp>
      <p:grpSp>
        <p:nvGrpSpPr>
          <p:cNvPr id="99" name="Gruppieren 98">
            <a:extLst>
              <a:ext uri="{FF2B5EF4-FFF2-40B4-BE49-F238E27FC236}">
                <a16:creationId xmlns:a16="http://schemas.microsoft.com/office/drawing/2014/main" id="{008E63B5-17D4-4883-A51B-8C5774F139B2}"/>
              </a:ext>
            </a:extLst>
          </p:cNvPr>
          <p:cNvGrpSpPr/>
          <p:nvPr/>
        </p:nvGrpSpPr>
        <p:grpSpPr>
          <a:xfrm rot="21159940">
            <a:off x="1319550" y="1257254"/>
            <a:ext cx="3263530" cy="1971502"/>
            <a:chOff x="5905362" y="4757403"/>
            <a:chExt cx="3263530" cy="1971502"/>
          </a:xfrm>
        </p:grpSpPr>
        <p:sp>
          <p:nvSpPr>
            <p:cNvPr id="100" name="Rechteck: diagonal liegende Ecken abgerundet 99">
              <a:extLst>
                <a:ext uri="{FF2B5EF4-FFF2-40B4-BE49-F238E27FC236}">
                  <a16:creationId xmlns:a16="http://schemas.microsoft.com/office/drawing/2014/main" id="{C748201F-33E9-4A2E-A571-E5F9783A1C4B}"/>
                </a:ext>
              </a:extLst>
            </p:cNvPr>
            <p:cNvSpPr/>
            <p:nvPr/>
          </p:nvSpPr>
          <p:spPr>
            <a:xfrm>
              <a:off x="5905362" y="4757403"/>
              <a:ext cx="3263530" cy="1971502"/>
            </a:xfrm>
            <a:prstGeom prst="round2DiagRect">
              <a:avLst>
                <a:gd name="adj1" fmla="val 47062"/>
                <a:gd name="adj2" fmla="val 0"/>
              </a:avLst>
            </a:prstGeom>
            <a:solidFill>
              <a:srgbClr val="6FCDF2"/>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103" name="Rechteck 102">
              <a:extLst>
                <a:ext uri="{FF2B5EF4-FFF2-40B4-BE49-F238E27FC236}">
                  <a16:creationId xmlns:a16="http://schemas.microsoft.com/office/drawing/2014/main" id="{A155DE2C-7C58-4BAC-AC11-E22EE3E1CE79}"/>
                </a:ext>
              </a:extLst>
            </p:cNvPr>
            <p:cNvSpPr/>
            <p:nvPr/>
          </p:nvSpPr>
          <p:spPr>
            <a:xfrm>
              <a:off x="6042884" y="5662597"/>
              <a:ext cx="2953761" cy="430887"/>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DOs &amp; DON‘Ts</a:t>
              </a:r>
            </a:p>
          </p:txBody>
        </p:sp>
      </p:grpSp>
    </p:spTree>
    <p:extLst>
      <p:ext uri="{BB962C8B-B14F-4D97-AF65-F5344CB8AC3E}">
        <p14:creationId xmlns:p14="http://schemas.microsoft.com/office/powerpoint/2010/main" val="4022561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el 1">
            <a:extLst>
              <a:ext uri="{FF2B5EF4-FFF2-40B4-BE49-F238E27FC236}">
                <a16:creationId xmlns:a16="http://schemas.microsoft.com/office/drawing/2014/main" id="{6616CB44-389A-48B0-9394-50C24CF31619}"/>
              </a:ext>
            </a:extLst>
          </p:cNvPr>
          <p:cNvSpPr>
            <a:spLocks noGrp="1"/>
          </p:cNvSpPr>
          <p:nvPr>
            <p:ph type="title" idx="4294967295"/>
          </p:nvPr>
        </p:nvSpPr>
        <p:spPr>
          <a:xfrm>
            <a:off x="476287" y="299739"/>
            <a:ext cx="11210925" cy="744836"/>
          </a:xfrm>
          <a:prstGeom prst="rect">
            <a:avLst/>
          </a:prstGeom>
        </p:spPr>
        <p:txBody>
          <a:bodyPr vert="horz" lIns="91440" tIns="45720" rIns="91440" bIns="45720" rtlCol="0" anchor="ctr">
            <a:normAutofit/>
          </a:bodyPr>
          <a:lstStyle/>
          <a:p>
            <a:pPr algn="ctr"/>
            <a:r>
              <a:rPr lang="en-US" sz="3200" dirty="0">
                <a:solidFill>
                  <a:schemeClr val="tx1">
                    <a:lumMod val="85000"/>
                    <a:lumOff val="15000"/>
                  </a:schemeClr>
                </a:solidFill>
                <a:latin typeface="Arial Nova" panose="020B0504020202020204" pitchFamily="34" charset="0"/>
              </a:rPr>
              <a:t>Sonstiges</a:t>
            </a:r>
          </a:p>
        </p:txBody>
      </p:sp>
      <p:sp>
        <p:nvSpPr>
          <p:cNvPr id="6" name="Foliennummernplatzhalter 5">
            <a:extLst>
              <a:ext uri="{FF2B5EF4-FFF2-40B4-BE49-F238E27FC236}">
                <a16:creationId xmlns:a16="http://schemas.microsoft.com/office/drawing/2014/main" id="{3D076D91-18BD-451C-A45D-5AAB062A0C61}"/>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457200">
              <a:spcAft>
                <a:spcPts val="600"/>
              </a:spcAft>
            </a:pPr>
            <a:fld id="{9FA5F3E8-CE23-4F50-9A8C-594127369B29}" type="slidenum">
              <a:rPr lang="en-US">
                <a:solidFill>
                  <a:srgbClr val="FFFFFF"/>
                </a:solidFill>
              </a:rPr>
              <a:pPr defTabSz="457200">
                <a:spcAft>
                  <a:spcPts val="600"/>
                </a:spcAft>
              </a:pPr>
              <a:t>10</a:t>
            </a:fld>
            <a:endParaRPr lang="en-US">
              <a:solidFill>
                <a:srgbClr val="FFFFFF"/>
              </a:solidFill>
            </a:endParaRPr>
          </a:p>
        </p:txBody>
      </p:sp>
      <p:cxnSp>
        <p:nvCxnSpPr>
          <p:cNvPr id="24" name="Gerader Verbinder 23">
            <a:extLst>
              <a:ext uri="{FF2B5EF4-FFF2-40B4-BE49-F238E27FC236}">
                <a16:creationId xmlns:a16="http://schemas.microsoft.com/office/drawing/2014/main" id="{ABA063C9-7D16-4798-AB47-4936F1FC6B1B}"/>
              </a:ext>
            </a:extLst>
          </p:cNvPr>
          <p:cNvCxnSpPr>
            <a:cxnSpLocks/>
          </p:cNvCxnSpPr>
          <p:nvPr/>
        </p:nvCxnSpPr>
        <p:spPr>
          <a:xfrm>
            <a:off x="85800" y="1044575"/>
            <a:ext cx="11991900" cy="0"/>
          </a:xfrm>
          <a:prstGeom prst="line">
            <a:avLst/>
          </a:prstGeom>
          <a:ln/>
        </p:spPr>
        <p:style>
          <a:lnRef idx="1">
            <a:schemeClr val="accent1"/>
          </a:lnRef>
          <a:fillRef idx="0">
            <a:schemeClr val="accent1"/>
          </a:fillRef>
          <a:effectRef idx="0">
            <a:schemeClr val="accent1"/>
          </a:effectRef>
          <a:fontRef idx="minor">
            <a:schemeClr val="tx1"/>
          </a:fontRef>
        </p:style>
      </p:cxnSp>
      <p:grpSp>
        <p:nvGrpSpPr>
          <p:cNvPr id="5" name="Gruppieren 4">
            <a:extLst>
              <a:ext uri="{FF2B5EF4-FFF2-40B4-BE49-F238E27FC236}">
                <a16:creationId xmlns:a16="http://schemas.microsoft.com/office/drawing/2014/main" id="{A952085B-49DE-4FA5-9A5E-DF34F3455580}"/>
              </a:ext>
            </a:extLst>
          </p:cNvPr>
          <p:cNvGrpSpPr/>
          <p:nvPr/>
        </p:nvGrpSpPr>
        <p:grpSpPr>
          <a:xfrm>
            <a:off x="660401" y="1606361"/>
            <a:ext cx="2936240" cy="1822639"/>
            <a:chOff x="7340601" y="2203260"/>
            <a:chExt cx="2936240" cy="1822639"/>
          </a:xfrm>
        </p:grpSpPr>
        <p:sp>
          <p:nvSpPr>
            <p:cNvPr id="7" name="Rechteck: diagonal liegende Ecken abgerundet 6">
              <a:extLst>
                <a:ext uri="{FF2B5EF4-FFF2-40B4-BE49-F238E27FC236}">
                  <a16:creationId xmlns:a16="http://schemas.microsoft.com/office/drawing/2014/main" id="{BFAE1DE7-7136-4E78-9B74-29C15641A248}"/>
                </a:ext>
              </a:extLst>
            </p:cNvPr>
            <p:cNvSpPr/>
            <p:nvPr/>
          </p:nvSpPr>
          <p:spPr>
            <a:xfrm>
              <a:off x="7340601" y="2203260"/>
              <a:ext cx="2936240" cy="1822639"/>
            </a:xfrm>
            <a:prstGeom prst="round2DiagRect">
              <a:avLst>
                <a:gd name="adj1" fmla="val 47062"/>
                <a:gd name="adj2" fmla="val 0"/>
              </a:avLst>
            </a:prstGeom>
            <a:solidFill>
              <a:srgbClr val="8ADBDF"/>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pic>
          <p:nvPicPr>
            <p:cNvPr id="8" name="Grafik 7" descr="Schloss">
              <a:extLst>
                <a:ext uri="{FF2B5EF4-FFF2-40B4-BE49-F238E27FC236}">
                  <a16:creationId xmlns:a16="http://schemas.microsoft.com/office/drawing/2014/main" id="{D05899DE-4AC1-4C04-B670-3D0918752F7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409558" y="2335178"/>
              <a:ext cx="729124" cy="729124"/>
            </a:xfrm>
            <a:prstGeom prst="rect">
              <a:avLst/>
            </a:prstGeom>
          </p:spPr>
        </p:pic>
        <p:sp>
          <p:nvSpPr>
            <p:cNvPr id="9" name="Rechteck 8">
              <a:extLst>
                <a:ext uri="{FF2B5EF4-FFF2-40B4-BE49-F238E27FC236}">
                  <a16:creationId xmlns:a16="http://schemas.microsoft.com/office/drawing/2014/main" id="{AB005BEB-6A6F-481E-8524-776FA1F2B21E}"/>
                </a:ext>
              </a:extLst>
            </p:cNvPr>
            <p:cNvSpPr/>
            <p:nvPr/>
          </p:nvSpPr>
          <p:spPr>
            <a:xfrm>
              <a:off x="7618790" y="3100552"/>
              <a:ext cx="2310660"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Das Geteilte </a:t>
              </a:r>
            </a:p>
            <a:p>
              <a:pPr algn="ctr"/>
              <a:r>
                <a:rPr lang="de-DE" sz="2200" dirty="0">
                  <a:latin typeface="Arial Nova" panose="020B0504020202020204" pitchFamily="34" charset="0"/>
                </a:rPr>
                <a:t>bleibt unter uns</a:t>
              </a:r>
            </a:p>
          </p:txBody>
        </p:sp>
      </p:grpSp>
      <p:grpSp>
        <p:nvGrpSpPr>
          <p:cNvPr id="16" name="Gruppieren 15">
            <a:extLst>
              <a:ext uri="{FF2B5EF4-FFF2-40B4-BE49-F238E27FC236}">
                <a16:creationId xmlns:a16="http://schemas.microsoft.com/office/drawing/2014/main" id="{5868665B-F1C9-4F27-AABA-556E83ABFEA9}"/>
              </a:ext>
            </a:extLst>
          </p:cNvPr>
          <p:cNvGrpSpPr/>
          <p:nvPr/>
        </p:nvGrpSpPr>
        <p:grpSpPr>
          <a:xfrm>
            <a:off x="4927690" y="1606361"/>
            <a:ext cx="2025200" cy="3128474"/>
            <a:chOff x="8851990" y="333275"/>
            <a:chExt cx="2025200" cy="3128474"/>
          </a:xfrm>
        </p:grpSpPr>
        <p:grpSp>
          <p:nvGrpSpPr>
            <p:cNvPr id="17" name="Gruppieren 16">
              <a:extLst>
                <a:ext uri="{FF2B5EF4-FFF2-40B4-BE49-F238E27FC236}">
                  <a16:creationId xmlns:a16="http://schemas.microsoft.com/office/drawing/2014/main" id="{284DFFFC-F357-485E-93A1-24B019E5E77E}"/>
                </a:ext>
              </a:extLst>
            </p:cNvPr>
            <p:cNvGrpSpPr/>
            <p:nvPr/>
          </p:nvGrpSpPr>
          <p:grpSpPr>
            <a:xfrm>
              <a:off x="8851990" y="333275"/>
              <a:ext cx="2025200" cy="3128474"/>
              <a:chOff x="7755230" y="2242838"/>
              <a:chExt cx="2168367" cy="2700570"/>
            </a:xfrm>
          </p:grpSpPr>
          <p:sp>
            <p:nvSpPr>
              <p:cNvPr id="19" name="Rechteck: diagonal liegende Ecken abgerundet 18">
                <a:extLst>
                  <a:ext uri="{FF2B5EF4-FFF2-40B4-BE49-F238E27FC236}">
                    <a16:creationId xmlns:a16="http://schemas.microsoft.com/office/drawing/2014/main" id="{89BCD11D-7A94-4B10-82AB-D5AF0839DCC9}"/>
                  </a:ext>
                </a:extLst>
              </p:cNvPr>
              <p:cNvSpPr/>
              <p:nvPr/>
            </p:nvSpPr>
            <p:spPr>
              <a:xfrm>
                <a:off x="7755230" y="2242838"/>
                <a:ext cx="2168367" cy="2700570"/>
              </a:xfrm>
              <a:prstGeom prst="round2DiagRect">
                <a:avLst>
                  <a:gd name="adj1" fmla="val 47062"/>
                  <a:gd name="adj2" fmla="val 0"/>
                </a:avLst>
              </a:prstGeom>
              <a:solidFill>
                <a:srgbClr val="5FEAB5"/>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20" name="Rechteck 19">
                <a:extLst>
                  <a:ext uri="{FF2B5EF4-FFF2-40B4-BE49-F238E27FC236}">
                    <a16:creationId xmlns:a16="http://schemas.microsoft.com/office/drawing/2014/main" id="{152B0ABB-42A9-4F57-B961-3325DC6D6323}"/>
                  </a:ext>
                </a:extLst>
              </p:cNvPr>
              <p:cNvSpPr/>
              <p:nvPr/>
            </p:nvSpPr>
            <p:spPr>
              <a:xfrm>
                <a:off x="7755230" y="3222646"/>
                <a:ext cx="2168367" cy="1540942"/>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Verwende deinen vollständigen Namen</a:t>
                </a:r>
              </a:p>
              <a:p>
                <a:pPr algn="ctr"/>
                <a:r>
                  <a:rPr lang="de-DE" sz="2200" dirty="0">
                    <a:latin typeface="Arial Nova" panose="020B0504020202020204" pitchFamily="34" charset="0"/>
                  </a:rPr>
                  <a:t>bei Zoom </a:t>
                </a:r>
              </a:p>
            </p:txBody>
          </p:sp>
        </p:grpSp>
        <p:pic>
          <p:nvPicPr>
            <p:cNvPr id="18" name="Grafik 17" descr="Mitarbeiterausweis">
              <a:extLst>
                <a:ext uri="{FF2B5EF4-FFF2-40B4-BE49-F238E27FC236}">
                  <a16:creationId xmlns:a16="http://schemas.microsoft.com/office/drawing/2014/main" id="{71C62189-FA31-4C3F-ABF5-070FE85F6BA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459469" y="552100"/>
              <a:ext cx="810242" cy="810242"/>
            </a:xfrm>
            <a:prstGeom prst="rect">
              <a:avLst/>
            </a:prstGeom>
          </p:spPr>
        </p:pic>
      </p:grpSp>
      <p:grpSp>
        <p:nvGrpSpPr>
          <p:cNvPr id="21" name="Gruppieren 20">
            <a:extLst>
              <a:ext uri="{FF2B5EF4-FFF2-40B4-BE49-F238E27FC236}">
                <a16:creationId xmlns:a16="http://schemas.microsoft.com/office/drawing/2014/main" id="{BFD74E54-5E53-49F5-8958-5114BC4F626E}"/>
              </a:ext>
            </a:extLst>
          </p:cNvPr>
          <p:cNvGrpSpPr/>
          <p:nvPr/>
        </p:nvGrpSpPr>
        <p:grpSpPr>
          <a:xfrm>
            <a:off x="505704" y="4369222"/>
            <a:ext cx="3221069" cy="1669368"/>
            <a:chOff x="4429251" y="1883454"/>
            <a:chExt cx="3221069" cy="1669368"/>
          </a:xfrm>
        </p:grpSpPr>
        <p:sp>
          <p:nvSpPr>
            <p:cNvPr id="22" name="Rechteck: diagonal liegende Ecken abgerundet 21">
              <a:extLst>
                <a:ext uri="{FF2B5EF4-FFF2-40B4-BE49-F238E27FC236}">
                  <a16:creationId xmlns:a16="http://schemas.microsoft.com/office/drawing/2014/main" id="{72911DDC-7F46-438A-B74A-9C34D6EC6DA8}"/>
                </a:ext>
              </a:extLst>
            </p:cNvPr>
            <p:cNvSpPr/>
            <p:nvPr/>
          </p:nvSpPr>
          <p:spPr>
            <a:xfrm>
              <a:off x="4429251" y="1883454"/>
              <a:ext cx="3221069" cy="1669368"/>
            </a:xfrm>
            <a:prstGeom prst="round2DiagRect">
              <a:avLst>
                <a:gd name="adj1" fmla="val 47062"/>
                <a:gd name="adj2" fmla="val 0"/>
              </a:avLst>
            </a:prstGeom>
            <a:solidFill>
              <a:srgbClr val="CFF0FC"/>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23" name="Rechteck 22">
              <a:extLst>
                <a:ext uri="{FF2B5EF4-FFF2-40B4-BE49-F238E27FC236}">
                  <a16:creationId xmlns:a16="http://schemas.microsoft.com/office/drawing/2014/main" id="{4920C3F0-54FA-4CDF-89FC-6E9CC16E4604}"/>
                </a:ext>
              </a:extLst>
            </p:cNvPr>
            <p:cNvSpPr/>
            <p:nvPr/>
          </p:nvSpPr>
          <p:spPr>
            <a:xfrm>
              <a:off x="4667495" y="2444124"/>
              <a:ext cx="2426036"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latin typeface="Arial Nova" panose="020B0504020202020204" pitchFamily="34" charset="0"/>
                </a:rPr>
                <a:t>Minimiere Ablenkungen </a:t>
              </a:r>
            </a:p>
          </p:txBody>
        </p:sp>
        <p:pic>
          <p:nvPicPr>
            <p:cNvPr id="25" name="Grafik 24" descr="Essende Person">
              <a:extLst>
                <a:ext uri="{FF2B5EF4-FFF2-40B4-BE49-F238E27FC236}">
                  <a16:creationId xmlns:a16="http://schemas.microsoft.com/office/drawing/2014/main" id="{5ED06258-8D00-40EE-922C-DF4DC5D825D9}"/>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635768" y="2310323"/>
              <a:ext cx="841687" cy="841687"/>
            </a:xfrm>
            <a:prstGeom prst="rect">
              <a:avLst/>
            </a:prstGeom>
          </p:spPr>
        </p:pic>
      </p:grpSp>
    </p:spTree>
    <p:extLst>
      <p:ext uri="{BB962C8B-B14F-4D97-AF65-F5344CB8AC3E}">
        <p14:creationId xmlns:p14="http://schemas.microsoft.com/office/powerpoint/2010/main" val="2336478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tertitel 3">
            <a:extLst>
              <a:ext uri="{FF2B5EF4-FFF2-40B4-BE49-F238E27FC236}">
                <a16:creationId xmlns:a16="http://schemas.microsoft.com/office/drawing/2014/main" id="{6F2F133C-85AB-4B25-93C9-40ADE85F0078}"/>
              </a:ext>
            </a:extLst>
          </p:cNvPr>
          <p:cNvSpPr>
            <a:spLocks noGrp="1"/>
          </p:cNvSpPr>
          <p:nvPr>
            <p:ph type="subTitle" idx="1"/>
          </p:nvPr>
        </p:nvSpPr>
        <p:spPr>
          <a:xfrm>
            <a:off x="1354183" y="2601119"/>
            <a:ext cx="9144000" cy="1655762"/>
          </a:xfrm>
          <a:prstGeom prst="round2DiagRect">
            <a:avLst>
              <a:gd name="adj1" fmla="val 47062"/>
              <a:gd name="adj2" fmla="val 0"/>
            </a:avLst>
          </a:prstGeom>
          <a:solidFill>
            <a:srgbClr val="FF0000">
              <a:alpha val="50000"/>
            </a:srgb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de-DE" sz="4000" dirty="0"/>
              <a:t>SIE-Version</a:t>
            </a:r>
          </a:p>
        </p:txBody>
      </p:sp>
    </p:spTree>
    <p:extLst>
      <p:ext uri="{BB962C8B-B14F-4D97-AF65-F5344CB8AC3E}">
        <p14:creationId xmlns:p14="http://schemas.microsoft.com/office/powerpoint/2010/main" val="502241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el 1">
            <a:extLst>
              <a:ext uri="{FF2B5EF4-FFF2-40B4-BE49-F238E27FC236}">
                <a16:creationId xmlns:a16="http://schemas.microsoft.com/office/drawing/2014/main" id="{6616CB44-389A-48B0-9394-50C24CF31619}"/>
              </a:ext>
            </a:extLst>
          </p:cNvPr>
          <p:cNvSpPr>
            <a:spLocks noGrp="1"/>
          </p:cNvSpPr>
          <p:nvPr>
            <p:ph type="title" idx="4294967295"/>
          </p:nvPr>
        </p:nvSpPr>
        <p:spPr>
          <a:xfrm>
            <a:off x="476287" y="299739"/>
            <a:ext cx="11210925" cy="744836"/>
          </a:xfrm>
          <a:prstGeom prst="rect">
            <a:avLst/>
          </a:prstGeom>
        </p:spPr>
        <p:txBody>
          <a:bodyPr vert="horz" lIns="91440" tIns="45720" rIns="91440" bIns="45720" rtlCol="0" anchor="ctr">
            <a:normAutofit/>
          </a:bodyPr>
          <a:lstStyle/>
          <a:p>
            <a:pPr algn="ctr"/>
            <a:r>
              <a:rPr lang="en-US" sz="3200" dirty="0" err="1">
                <a:solidFill>
                  <a:schemeClr val="tx1">
                    <a:lumMod val="85000"/>
                    <a:lumOff val="15000"/>
                  </a:schemeClr>
                </a:solidFill>
                <a:latin typeface="Arial Nova" panose="020B0504020202020204" pitchFamily="34" charset="0"/>
              </a:rPr>
              <a:t>Haltung</a:t>
            </a:r>
            <a:endParaRPr lang="en-US" sz="3200" dirty="0">
              <a:solidFill>
                <a:schemeClr val="tx1">
                  <a:lumMod val="85000"/>
                  <a:lumOff val="15000"/>
                </a:schemeClr>
              </a:solidFill>
              <a:latin typeface="Arial Nova" panose="020B0504020202020204" pitchFamily="34" charset="0"/>
            </a:endParaRPr>
          </a:p>
        </p:txBody>
      </p:sp>
      <p:cxnSp>
        <p:nvCxnSpPr>
          <p:cNvPr id="24" name="Gerader Verbinder 23">
            <a:extLst>
              <a:ext uri="{FF2B5EF4-FFF2-40B4-BE49-F238E27FC236}">
                <a16:creationId xmlns:a16="http://schemas.microsoft.com/office/drawing/2014/main" id="{ABA063C9-7D16-4798-AB47-4936F1FC6B1B}"/>
              </a:ext>
            </a:extLst>
          </p:cNvPr>
          <p:cNvCxnSpPr>
            <a:cxnSpLocks/>
          </p:cNvCxnSpPr>
          <p:nvPr/>
        </p:nvCxnSpPr>
        <p:spPr>
          <a:xfrm>
            <a:off x="85800" y="1044575"/>
            <a:ext cx="11991900" cy="0"/>
          </a:xfrm>
          <a:prstGeom prst="line">
            <a:avLst/>
          </a:prstGeom>
          <a:ln/>
        </p:spPr>
        <p:style>
          <a:lnRef idx="1">
            <a:schemeClr val="accent1"/>
          </a:lnRef>
          <a:fillRef idx="0">
            <a:schemeClr val="accent1"/>
          </a:fillRef>
          <a:effectRef idx="0">
            <a:schemeClr val="accent1"/>
          </a:effectRef>
          <a:fontRef idx="minor">
            <a:schemeClr val="tx1"/>
          </a:fontRef>
        </p:style>
      </p:cxnSp>
      <p:grpSp>
        <p:nvGrpSpPr>
          <p:cNvPr id="32" name="Gruppieren 31">
            <a:extLst>
              <a:ext uri="{FF2B5EF4-FFF2-40B4-BE49-F238E27FC236}">
                <a16:creationId xmlns:a16="http://schemas.microsoft.com/office/drawing/2014/main" id="{78808B23-0AD4-495A-86FA-84FA71287D74}"/>
              </a:ext>
            </a:extLst>
          </p:cNvPr>
          <p:cNvGrpSpPr/>
          <p:nvPr/>
        </p:nvGrpSpPr>
        <p:grpSpPr>
          <a:xfrm>
            <a:off x="6081749" y="1590766"/>
            <a:ext cx="3562375" cy="1971502"/>
            <a:chOff x="9187910" y="1558967"/>
            <a:chExt cx="3117930" cy="1971502"/>
          </a:xfrm>
        </p:grpSpPr>
        <p:grpSp>
          <p:nvGrpSpPr>
            <p:cNvPr id="33" name="Gruppieren 32">
              <a:extLst>
                <a:ext uri="{FF2B5EF4-FFF2-40B4-BE49-F238E27FC236}">
                  <a16:creationId xmlns:a16="http://schemas.microsoft.com/office/drawing/2014/main" id="{A5D7AB55-604A-429A-9548-1BF821E7A36F}"/>
                </a:ext>
              </a:extLst>
            </p:cNvPr>
            <p:cNvGrpSpPr/>
            <p:nvPr/>
          </p:nvGrpSpPr>
          <p:grpSpPr>
            <a:xfrm>
              <a:off x="9187910" y="1558967"/>
              <a:ext cx="3117930" cy="1971502"/>
              <a:chOff x="5310328" y="4495800"/>
              <a:chExt cx="4029431" cy="1971502"/>
            </a:xfrm>
          </p:grpSpPr>
          <p:sp>
            <p:nvSpPr>
              <p:cNvPr id="36" name="Rechteck: diagonal liegende Ecken abgerundet 35">
                <a:extLst>
                  <a:ext uri="{FF2B5EF4-FFF2-40B4-BE49-F238E27FC236}">
                    <a16:creationId xmlns:a16="http://schemas.microsoft.com/office/drawing/2014/main" id="{FC5DF08D-6C5C-4B92-898A-19537F1395D6}"/>
                  </a:ext>
                </a:extLst>
              </p:cNvPr>
              <p:cNvSpPr/>
              <p:nvPr/>
            </p:nvSpPr>
            <p:spPr>
              <a:xfrm>
                <a:off x="5766170" y="4495800"/>
                <a:ext cx="3263530" cy="1971502"/>
              </a:xfrm>
              <a:prstGeom prst="round2DiagRect">
                <a:avLst>
                  <a:gd name="adj1" fmla="val 47062"/>
                  <a:gd name="adj2" fmla="val 0"/>
                </a:avLst>
              </a:prstGeom>
              <a:solidFill>
                <a:srgbClr val="6FCEF2"/>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37" name="Rechteck 36">
                <a:extLst>
                  <a:ext uri="{FF2B5EF4-FFF2-40B4-BE49-F238E27FC236}">
                    <a16:creationId xmlns:a16="http://schemas.microsoft.com/office/drawing/2014/main" id="{83E6EC9B-C735-411E-9754-B1992C80E793}"/>
                  </a:ext>
                </a:extLst>
              </p:cNvPr>
              <p:cNvSpPr/>
              <p:nvPr/>
            </p:nvSpPr>
            <p:spPr>
              <a:xfrm>
                <a:off x="5310328" y="5513739"/>
                <a:ext cx="4029431"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Seien Sie freundlich </a:t>
                </a:r>
              </a:p>
              <a:p>
                <a:pPr algn="ctr"/>
                <a:r>
                  <a:rPr lang="de-DE" sz="2200" dirty="0">
                    <a:latin typeface="Arial Nova" panose="020B0504020202020204" pitchFamily="34" charset="0"/>
                  </a:rPr>
                  <a:t>zu sich &amp; anderen</a:t>
                </a:r>
              </a:p>
            </p:txBody>
          </p:sp>
        </p:grpSp>
        <p:pic>
          <p:nvPicPr>
            <p:cNvPr id="34" name="Grafik 33" descr="Lachendes Gesicht mit einfarbiger Füllung">
              <a:extLst>
                <a:ext uri="{FF2B5EF4-FFF2-40B4-BE49-F238E27FC236}">
                  <a16:creationId xmlns:a16="http://schemas.microsoft.com/office/drawing/2014/main" id="{36458FCD-98EC-49AD-841D-911A246D374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005417">
              <a:off x="11234156" y="1923929"/>
              <a:ext cx="560969" cy="626128"/>
            </a:xfrm>
            <a:prstGeom prst="rect">
              <a:avLst/>
            </a:prstGeom>
          </p:spPr>
        </p:pic>
        <p:pic>
          <p:nvPicPr>
            <p:cNvPr id="35" name="Grafik 34" descr="Prost">
              <a:extLst>
                <a:ext uri="{FF2B5EF4-FFF2-40B4-BE49-F238E27FC236}">
                  <a16:creationId xmlns:a16="http://schemas.microsoft.com/office/drawing/2014/main" id="{10559A3D-0407-4941-B7BE-3C62007BF70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26934" y="1891699"/>
              <a:ext cx="737196" cy="737196"/>
            </a:xfrm>
            <a:prstGeom prst="rect">
              <a:avLst/>
            </a:prstGeom>
          </p:spPr>
        </p:pic>
      </p:grpSp>
      <p:grpSp>
        <p:nvGrpSpPr>
          <p:cNvPr id="63" name="Gruppieren 62">
            <a:extLst>
              <a:ext uri="{FF2B5EF4-FFF2-40B4-BE49-F238E27FC236}">
                <a16:creationId xmlns:a16="http://schemas.microsoft.com/office/drawing/2014/main" id="{36028EB9-7AF2-4C96-A979-6D8FDBAAC763}"/>
              </a:ext>
            </a:extLst>
          </p:cNvPr>
          <p:cNvGrpSpPr/>
          <p:nvPr/>
        </p:nvGrpSpPr>
        <p:grpSpPr>
          <a:xfrm>
            <a:off x="2125213" y="1434137"/>
            <a:ext cx="3167736" cy="1971288"/>
            <a:chOff x="1092118" y="1471244"/>
            <a:chExt cx="3167736" cy="1971288"/>
          </a:xfrm>
        </p:grpSpPr>
        <p:grpSp>
          <p:nvGrpSpPr>
            <p:cNvPr id="56" name="Gruppieren 55">
              <a:extLst>
                <a:ext uri="{FF2B5EF4-FFF2-40B4-BE49-F238E27FC236}">
                  <a16:creationId xmlns:a16="http://schemas.microsoft.com/office/drawing/2014/main" id="{909B2A98-2B1F-4FBF-8F07-F1AAD3A7501F}"/>
                </a:ext>
              </a:extLst>
            </p:cNvPr>
            <p:cNvGrpSpPr/>
            <p:nvPr/>
          </p:nvGrpSpPr>
          <p:grpSpPr>
            <a:xfrm>
              <a:off x="1092118" y="1471244"/>
              <a:ext cx="3167736" cy="1971288"/>
              <a:chOff x="4175381" y="4118284"/>
              <a:chExt cx="3167736" cy="1971288"/>
            </a:xfrm>
          </p:grpSpPr>
          <p:grpSp>
            <p:nvGrpSpPr>
              <p:cNvPr id="21" name="Gruppieren 20">
                <a:extLst>
                  <a:ext uri="{FF2B5EF4-FFF2-40B4-BE49-F238E27FC236}">
                    <a16:creationId xmlns:a16="http://schemas.microsoft.com/office/drawing/2014/main" id="{BCE5087F-510B-4307-826E-D08321726430}"/>
                  </a:ext>
                </a:extLst>
              </p:cNvPr>
              <p:cNvGrpSpPr/>
              <p:nvPr/>
            </p:nvGrpSpPr>
            <p:grpSpPr>
              <a:xfrm>
                <a:off x="4175381" y="4118284"/>
                <a:ext cx="3167736" cy="1971288"/>
                <a:chOff x="7432256" y="1086871"/>
                <a:chExt cx="3167736" cy="1971288"/>
              </a:xfrm>
            </p:grpSpPr>
            <p:sp>
              <p:nvSpPr>
                <p:cNvPr id="22" name="Rechteck: diagonal liegende Ecken abgerundet 21">
                  <a:extLst>
                    <a:ext uri="{FF2B5EF4-FFF2-40B4-BE49-F238E27FC236}">
                      <a16:creationId xmlns:a16="http://schemas.microsoft.com/office/drawing/2014/main" id="{EEA39022-E7A7-4C1B-A220-6DB4725B9654}"/>
                    </a:ext>
                  </a:extLst>
                </p:cNvPr>
                <p:cNvSpPr/>
                <p:nvPr/>
              </p:nvSpPr>
              <p:spPr>
                <a:xfrm>
                  <a:off x="7432256" y="1086871"/>
                  <a:ext cx="3167736" cy="1971288"/>
                </a:xfrm>
                <a:prstGeom prst="round2DiagRect">
                  <a:avLst>
                    <a:gd name="adj1" fmla="val 47062"/>
                    <a:gd name="adj2" fmla="val 0"/>
                  </a:avLst>
                </a:prstGeom>
                <a:solidFill>
                  <a:srgbClr val="AFE3E2"/>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23" name="Rechteck 22">
                  <a:extLst>
                    <a:ext uri="{FF2B5EF4-FFF2-40B4-BE49-F238E27FC236}">
                      <a16:creationId xmlns:a16="http://schemas.microsoft.com/office/drawing/2014/main" id="{E1BA10E6-8CFF-4BD7-BE2B-3099C46418E0}"/>
                    </a:ext>
                  </a:extLst>
                </p:cNvPr>
                <p:cNvSpPr/>
                <p:nvPr/>
              </p:nvSpPr>
              <p:spPr>
                <a:xfrm>
                  <a:off x="7804404" y="1468869"/>
                  <a:ext cx="2567758" cy="1446550"/>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latin typeface="Arial Nova" panose="020B0504020202020204" pitchFamily="34" charset="0"/>
                    </a:rPr>
                    <a:t>Die Höflichkeitsregeln in Präsenz gelten auch virtuell </a:t>
                  </a:r>
                </a:p>
              </p:txBody>
            </p:sp>
          </p:grpSp>
          <p:pic>
            <p:nvPicPr>
              <p:cNvPr id="6" name="Grafik 5" descr="Callcenter Silhouette">
                <a:extLst>
                  <a:ext uri="{FF2B5EF4-FFF2-40B4-BE49-F238E27FC236}">
                    <a16:creationId xmlns:a16="http://schemas.microsoft.com/office/drawing/2014/main" id="{DAD39375-BBCF-4610-A071-9F08E3816EA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389140" y="4313625"/>
                <a:ext cx="523718" cy="523718"/>
              </a:xfrm>
              <a:prstGeom prst="rect">
                <a:avLst/>
              </a:prstGeom>
            </p:spPr>
          </p:pic>
        </p:grpSp>
        <p:pic>
          <p:nvPicPr>
            <p:cNvPr id="42" name="Grafik 41" descr="Onlinebesprechung Silhouette">
              <a:extLst>
                <a:ext uri="{FF2B5EF4-FFF2-40B4-BE49-F238E27FC236}">
                  <a16:creationId xmlns:a16="http://schemas.microsoft.com/office/drawing/2014/main" id="{60AA37BA-E812-4805-A85B-F0C4AE743B3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028741" y="1617646"/>
              <a:ext cx="642465" cy="642465"/>
            </a:xfrm>
            <a:prstGeom prst="rect">
              <a:avLst/>
            </a:prstGeom>
          </p:spPr>
        </p:pic>
      </p:grpSp>
      <p:grpSp>
        <p:nvGrpSpPr>
          <p:cNvPr id="50" name="Gruppieren 49">
            <a:extLst>
              <a:ext uri="{FF2B5EF4-FFF2-40B4-BE49-F238E27FC236}">
                <a16:creationId xmlns:a16="http://schemas.microsoft.com/office/drawing/2014/main" id="{80E094A7-5FE2-40CE-9E28-3BA2AAB38F3B}"/>
              </a:ext>
            </a:extLst>
          </p:cNvPr>
          <p:cNvGrpSpPr/>
          <p:nvPr/>
        </p:nvGrpSpPr>
        <p:grpSpPr>
          <a:xfrm>
            <a:off x="1299873" y="3763583"/>
            <a:ext cx="3883043" cy="2714255"/>
            <a:chOff x="422610" y="3843996"/>
            <a:chExt cx="3883043" cy="2714255"/>
          </a:xfrm>
        </p:grpSpPr>
        <p:grpSp>
          <p:nvGrpSpPr>
            <p:cNvPr id="15" name="Gruppieren 14">
              <a:extLst>
                <a:ext uri="{FF2B5EF4-FFF2-40B4-BE49-F238E27FC236}">
                  <a16:creationId xmlns:a16="http://schemas.microsoft.com/office/drawing/2014/main" id="{ECD049FD-1B29-476E-AACC-826B65F164B1}"/>
                </a:ext>
              </a:extLst>
            </p:cNvPr>
            <p:cNvGrpSpPr/>
            <p:nvPr/>
          </p:nvGrpSpPr>
          <p:grpSpPr>
            <a:xfrm>
              <a:off x="422610" y="3843996"/>
              <a:ext cx="3883043" cy="2714255"/>
              <a:chOff x="3694420" y="4137413"/>
              <a:chExt cx="3221780" cy="1971288"/>
            </a:xfrm>
          </p:grpSpPr>
          <p:sp>
            <p:nvSpPr>
              <p:cNvPr id="16" name="Rechteck: diagonal liegende Ecken abgerundet 15">
                <a:extLst>
                  <a:ext uri="{FF2B5EF4-FFF2-40B4-BE49-F238E27FC236}">
                    <a16:creationId xmlns:a16="http://schemas.microsoft.com/office/drawing/2014/main" id="{5749D10A-7533-498C-A779-9150CCDFE197}"/>
                  </a:ext>
                </a:extLst>
              </p:cNvPr>
              <p:cNvSpPr/>
              <p:nvPr/>
            </p:nvSpPr>
            <p:spPr>
              <a:xfrm>
                <a:off x="3748464" y="4137413"/>
                <a:ext cx="3167736" cy="1971288"/>
              </a:xfrm>
              <a:prstGeom prst="round2DiagRect">
                <a:avLst>
                  <a:gd name="adj1" fmla="val 47062"/>
                  <a:gd name="adj2" fmla="val 0"/>
                </a:avLst>
              </a:prstGeom>
              <a:solidFill>
                <a:srgbClr val="7DE1AA"/>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17" name="Rechteck 16">
                <a:extLst>
                  <a:ext uri="{FF2B5EF4-FFF2-40B4-BE49-F238E27FC236}">
                    <a16:creationId xmlns:a16="http://schemas.microsoft.com/office/drawing/2014/main" id="{333BE576-C3F4-490C-BF7C-609F434952EC}"/>
                  </a:ext>
                </a:extLst>
              </p:cNvPr>
              <p:cNvSpPr/>
              <p:nvPr/>
            </p:nvSpPr>
            <p:spPr>
              <a:xfrm>
                <a:off x="3694420" y="5136187"/>
                <a:ext cx="3167736" cy="804707"/>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Achten Sie auf einen respektvollen Umgang mit allen Beteiligten</a:t>
                </a:r>
              </a:p>
            </p:txBody>
          </p:sp>
        </p:grpSp>
        <p:pic>
          <p:nvPicPr>
            <p:cNvPr id="25" name="Grafik 24" descr="Kundenbewertung Silhouette">
              <a:extLst>
                <a:ext uri="{FF2B5EF4-FFF2-40B4-BE49-F238E27FC236}">
                  <a16:creationId xmlns:a16="http://schemas.microsoft.com/office/drawing/2014/main" id="{C60A07EB-CD5E-45AA-A63E-4DCE6D2459D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415574" y="4280138"/>
              <a:ext cx="914400" cy="914400"/>
            </a:xfrm>
            <a:prstGeom prst="rect">
              <a:avLst/>
            </a:prstGeom>
          </p:spPr>
        </p:pic>
        <p:pic>
          <p:nvPicPr>
            <p:cNvPr id="49" name="Grafik 48" descr="Offene Hand mit Pflanze Silhouette">
              <a:extLst>
                <a:ext uri="{FF2B5EF4-FFF2-40B4-BE49-F238E27FC236}">
                  <a16:creationId xmlns:a16="http://schemas.microsoft.com/office/drawing/2014/main" id="{335FF793-521F-4CE7-A1C2-FCA0F7A6514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71802" y="4301356"/>
              <a:ext cx="914400" cy="914400"/>
            </a:xfrm>
            <a:prstGeom prst="rect">
              <a:avLst/>
            </a:prstGeom>
          </p:spPr>
        </p:pic>
      </p:grpSp>
      <p:grpSp>
        <p:nvGrpSpPr>
          <p:cNvPr id="57" name="Gruppieren 56">
            <a:extLst>
              <a:ext uri="{FF2B5EF4-FFF2-40B4-BE49-F238E27FC236}">
                <a16:creationId xmlns:a16="http://schemas.microsoft.com/office/drawing/2014/main" id="{C3D0687F-0083-4FFA-BC1A-303E058DE8BA}"/>
              </a:ext>
            </a:extLst>
          </p:cNvPr>
          <p:cNvGrpSpPr/>
          <p:nvPr/>
        </p:nvGrpSpPr>
        <p:grpSpPr>
          <a:xfrm>
            <a:off x="5807629" y="4294346"/>
            <a:ext cx="3562375" cy="2067678"/>
            <a:chOff x="7900940" y="4221996"/>
            <a:chExt cx="3862825" cy="2235593"/>
          </a:xfrm>
        </p:grpSpPr>
        <p:grpSp>
          <p:nvGrpSpPr>
            <p:cNvPr id="58" name="Gruppieren 57">
              <a:extLst>
                <a:ext uri="{FF2B5EF4-FFF2-40B4-BE49-F238E27FC236}">
                  <a16:creationId xmlns:a16="http://schemas.microsoft.com/office/drawing/2014/main" id="{7D8806F8-3185-49D5-A81C-8310B6501697}"/>
                </a:ext>
              </a:extLst>
            </p:cNvPr>
            <p:cNvGrpSpPr/>
            <p:nvPr/>
          </p:nvGrpSpPr>
          <p:grpSpPr>
            <a:xfrm>
              <a:off x="7900940" y="4221996"/>
              <a:ext cx="3862825" cy="2235593"/>
              <a:chOff x="560050" y="1948645"/>
              <a:chExt cx="2699600" cy="2497700"/>
            </a:xfrm>
          </p:grpSpPr>
          <p:sp>
            <p:nvSpPr>
              <p:cNvPr id="61" name="Rechteck: diagonal liegende Ecken abgerundet 42">
                <a:extLst>
                  <a:ext uri="{FF2B5EF4-FFF2-40B4-BE49-F238E27FC236}">
                    <a16:creationId xmlns:a16="http://schemas.microsoft.com/office/drawing/2014/main" id="{13643D26-7F11-40F7-8D89-D2465606011B}"/>
                  </a:ext>
                </a:extLst>
              </p:cNvPr>
              <p:cNvSpPr/>
              <p:nvPr/>
            </p:nvSpPr>
            <p:spPr>
              <a:xfrm>
                <a:off x="560050" y="1948645"/>
                <a:ext cx="2699600" cy="2497700"/>
              </a:xfrm>
              <a:prstGeom prst="round2DiagRect">
                <a:avLst>
                  <a:gd name="adj1" fmla="val 47062"/>
                  <a:gd name="adj2" fmla="val 0"/>
                </a:avLst>
              </a:prstGeom>
              <a:solidFill>
                <a:schemeClr val="accent1">
                  <a:lumMod val="60000"/>
                  <a:lumOff val="40000"/>
                </a:scheme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dirty="0"/>
              </a:p>
            </p:txBody>
          </p:sp>
          <p:sp>
            <p:nvSpPr>
              <p:cNvPr id="62" name="Rechteck 61">
                <a:extLst>
                  <a:ext uri="{FF2B5EF4-FFF2-40B4-BE49-F238E27FC236}">
                    <a16:creationId xmlns:a16="http://schemas.microsoft.com/office/drawing/2014/main" id="{E9DAD3BF-EB15-481C-8D8C-86E453BA7BF8}"/>
                  </a:ext>
                </a:extLst>
              </p:cNvPr>
              <p:cNvSpPr/>
              <p:nvPr/>
            </p:nvSpPr>
            <p:spPr>
              <a:xfrm>
                <a:off x="793557" y="2535546"/>
                <a:ext cx="2099664" cy="1747394"/>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solidFill>
                      <a:schemeClr val="bg1"/>
                    </a:solidFill>
                    <a:latin typeface="Arial Nova" panose="020B0504020202020204" pitchFamily="34" charset="0"/>
                  </a:rPr>
                  <a:t>Schenken Sie</a:t>
                </a:r>
              </a:p>
              <a:p>
                <a:r>
                  <a:rPr lang="de-DE" sz="2200" dirty="0">
                    <a:solidFill>
                      <a:schemeClr val="bg1"/>
                    </a:solidFill>
                    <a:latin typeface="Arial Nova" panose="020B0504020202020204" pitchFamily="34" charset="0"/>
                  </a:rPr>
                  <a:t>mir &amp; uns </a:t>
                </a:r>
              </a:p>
              <a:p>
                <a:r>
                  <a:rPr lang="de-DE" sz="2200" dirty="0">
                    <a:solidFill>
                      <a:schemeClr val="bg1"/>
                    </a:solidFill>
                    <a:latin typeface="Arial Nova" panose="020B0504020202020204" pitchFamily="34" charset="0"/>
                  </a:rPr>
                  <a:t>Ihre volle</a:t>
                </a:r>
              </a:p>
              <a:p>
                <a:r>
                  <a:rPr lang="de-DE" sz="2200" dirty="0">
                    <a:solidFill>
                      <a:schemeClr val="bg1"/>
                    </a:solidFill>
                    <a:latin typeface="Arial Nova" panose="020B0504020202020204" pitchFamily="34" charset="0"/>
                  </a:rPr>
                  <a:t>Aufmerksamkeit</a:t>
                </a:r>
              </a:p>
            </p:txBody>
          </p:sp>
        </p:grpSp>
        <p:pic>
          <p:nvPicPr>
            <p:cNvPr id="59" name="Grafik 58" descr="Ohr">
              <a:extLst>
                <a:ext uri="{FF2B5EF4-FFF2-40B4-BE49-F238E27FC236}">
                  <a16:creationId xmlns:a16="http://schemas.microsoft.com/office/drawing/2014/main" id="{54F8DDDB-4BF8-49EA-8EFF-1BEA3FFE3FE3}"/>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0591276" y="5105033"/>
              <a:ext cx="751967" cy="751967"/>
            </a:xfrm>
            <a:prstGeom prst="rect">
              <a:avLst/>
            </a:prstGeom>
          </p:spPr>
        </p:pic>
        <p:pic>
          <p:nvPicPr>
            <p:cNvPr id="60" name="Grafik 59" descr="Kopf mit Zahnrädern">
              <a:extLst>
                <a:ext uri="{FF2B5EF4-FFF2-40B4-BE49-F238E27FC236}">
                  <a16:creationId xmlns:a16="http://schemas.microsoft.com/office/drawing/2014/main" id="{E333CA9A-805F-4433-82BE-4DB8FD39D5F7}"/>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0314902" y="4599456"/>
              <a:ext cx="552749" cy="552749"/>
            </a:xfrm>
            <a:prstGeom prst="rect">
              <a:avLst/>
            </a:prstGeom>
          </p:spPr>
        </p:pic>
      </p:grpSp>
    </p:spTree>
    <p:extLst>
      <p:ext uri="{BB962C8B-B14F-4D97-AF65-F5344CB8AC3E}">
        <p14:creationId xmlns:p14="http://schemas.microsoft.com/office/powerpoint/2010/main" val="3124055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el 1">
            <a:extLst>
              <a:ext uri="{FF2B5EF4-FFF2-40B4-BE49-F238E27FC236}">
                <a16:creationId xmlns:a16="http://schemas.microsoft.com/office/drawing/2014/main" id="{6616CB44-389A-48B0-9394-50C24CF31619}"/>
              </a:ext>
            </a:extLst>
          </p:cNvPr>
          <p:cNvSpPr>
            <a:spLocks noGrp="1"/>
          </p:cNvSpPr>
          <p:nvPr>
            <p:ph type="title" idx="4294967295"/>
          </p:nvPr>
        </p:nvSpPr>
        <p:spPr>
          <a:xfrm>
            <a:off x="476287" y="299739"/>
            <a:ext cx="11210925" cy="744836"/>
          </a:xfrm>
          <a:prstGeom prst="rect">
            <a:avLst/>
          </a:prstGeom>
        </p:spPr>
        <p:txBody>
          <a:bodyPr vert="horz" lIns="91440" tIns="45720" rIns="91440" bIns="45720" rtlCol="0" anchor="ctr">
            <a:normAutofit/>
          </a:bodyPr>
          <a:lstStyle/>
          <a:p>
            <a:pPr algn="ctr"/>
            <a:r>
              <a:rPr lang="en-US" sz="3200" dirty="0">
                <a:solidFill>
                  <a:schemeClr val="tx1">
                    <a:lumMod val="85000"/>
                    <a:lumOff val="15000"/>
                  </a:schemeClr>
                </a:solidFill>
                <a:latin typeface="Arial Nova" panose="020B0504020202020204" pitchFamily="34" charset="0"/>
              </a:rPr>
              <a:t>Verhalten</a:t>
            </a:r>
          </a:p>
        </p:txBody>
      </p:sp>
      <p:cxnSp>
        <p:nvCxnSpPr>
          <p:cNvPr id="24" name="Gerader Verbinder 23">
            <a:extLst>
              <a:ext uri="{FF2B5EF4-FFF2-40B4-BE49-F238E27FC236}">
                <a16:creationId xmlns:a16="http://schemas.microsoft.com/office/drawing/2014/main" id="{ABA063C9-7D16-4798-AB47-4936F1FC6B1B}"/>
              </a:ext>
            </a:extLst>
          </p:cNvPr>
          <p:cNvCxnSpPr>
            <a:cxnSpLocks/>
          </p:cNvCxnSpPr>
          <p:nvPr/>
        </p:nvCxnSpPr>
        <p:spPr>
          <a:xfrm>
            <a:off x="85800" y="1044575"/>
            <a:ext cx="11991900" cy="0"/>
          </a:xfrm>
          <a:prstGeom prst="line">
            <a:avLst/>
          </a:prstGeom>
          <a:ln/>
        </p:spPr>
        <p:style>
          <a:lnRef idx="1">
            <a:schemeClr val="accent1"/>
          </a:lnRef>
          <a:fillRef idx="0">
            <a:schemeClr val="accent1"/>
          </a:fillRef>
          <a:effectRef idx="0">
            <a:schemeClr val="accent1"/>
          </a:effectRef>
          <a:fontRef idx="minor">
            <a:schemeClr val="tx1"/>
          </a:fontRef>
        </p:style>
      </p:cxnSp>
      <p:grpSp>
        <p:nvGrpSpPr>
          <p:cNvPr id="2" name="Gruppieren 1">
            <a:extLst>
              <a:ext uri="{FF2B5EF4-FFF2-40B4-BE49-F238E27FC236}">
                <a16:creationId xmlns:a16="http://schemas.microsoft.com/office/drawing/2014/main" id="{19E4B8CA-4EBA-4ECA-A027-84AFF9F20CE4}"/>
              </a:ext>
            </a:extLst>
          </p:cNvPr>
          <p:cNvGrpSpPr/>
          <p:nvPr/>
        </p:nvGrpSpPr>
        <p:grpSpPr>
          <a:xfrm>
            <a:off x="1734849" y="1522670"/>
            <a:ext cx="3141079" cy="1967122"/>
            <a:chOff x="476287" y="1536030"/>
            <a:chExt cx="3141079" cy="1967122"/>
          </a:xfrm>
          <a:solidFill>
            <a:srgbClr val="95E4E4"/>
          </a:solidFill>
        </p:grpSpPr>
        <p:grpSp>
          <p:nvGrpSpPr>
            <p:cNvPr id="9" name="Gruppieren 8">
              <a:extLst>
                <a:ext uri="{FF2B5EF4-FFF2-40B4-BE49-F238E27FC236}">
                  <a16:creationId xmlns:a16="http://schemas.microsoft.com/office/drawing/2014/main" id="{5A2C0994-D75A-4063-80BD-AFB27ADE9778}"/>
                </a:ext>
              </a:extLst>
            </p:cNvPr>
            <p:cNvGrpSpPr/>
            <p:nvPr/>
          </p:nvGrpSpPr>
          <p:grpSpPr>
            <a:xfrm>
              <a:off x="476287" y="1536030"/>
              <a:ext cx="3141079" cy="1967122"/>
              <a:chOff x="1124063" y="4571332"/>
              <a:chExt cx="3141079" cy="1934673"/>
            </a:xfrm>
            <a:grpFill/>
          </p:grpSpPr>
          <p:grpSp>
            <p:nvGrpSpPr>
              <p:cNvPr id="10" name="Gruppieren 9">
                <a:extLst>
                  <a:ext uri="{FF2B5EF4-FFF2-40B4-BE49-F238E27FC236}">
                    <a16:creationId xmlns:a16="http://schemas.microsoft.com/office/drawing/2014/main" id="{31D61B2E-7B5B-4A5A-8C48-DDEEC4AC524F}"/>
                  </a:ext>
                </a:extLst>
              </p:cNvPr>
              <p:cNvGrpSpPr/>
              <p:nvPr/>
            </p:nvGrpSpPr>
            <p:grpSpPr>
              <a:xfrm>
                <a:off x="1124063" y="4571332"/>
                <a:ext cx="3141079" cy="1934673"/>
                <a:chOff x="1337994" y="4062469"/>
                <a:chExt cx="3141079" cy="1934673"/>
              </a:xfrm>
              <a:grpFill/>
            </p:grpSpPr>
            <p:sp>
              <p:nvSpPr>
                <p:cNvPr id="12" name="Rechteck: diagonal liegende Ecken abgerundet 11">
                  <a:extLst>
                    <a:ext uri="{FF2B5EF4-FFF2-40B4-BE49-F238E27FC236}">
                      <a16:creationId xmlns:a16="http://schemas.microsoft.com/office/drawing/2014/main" id="{EE4CE373-DF88-4E60-B6B5-03A820400561}"/>
                    </a:ext>
                  </a:extLst>
                </p:cNvPr>
                <p:cNvSpPr/>
                <p:nvPr/>
              </p:nvSpPr>
              <p:spPr>
                <a:xfrm>
                  <a:off x="1337994" y="4062469"/>
                  <a:ext cx="3141079" cy="1934673"/>
                </a:xfrm>
                <a:prstGeom prst="round2DiagRect">
                  <a:avLst>
                    <a:gd name="adj1" fmla="val 47062"/>
                    <a:gd name="adj2" fmla="val 0"/>
                  </a:avLst>
                </a:prstGeom>
                <a:grp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13" name="Grafik 12" descr="Uhr">
                  <a:extLst>
                    <a:ext uri="{FF2B5EF4-FFF2-40B4-BE49-F238E27FC236}">
                      <a16:creationId xmlns:a16="http://schemas.microsoft.com/office/drawing/2014/main" id="{A29C5494-7A47-40F8-ABBD-40D1CC552A7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08487" y="4174911"/>
                  <a:ext cx="1057609" cy="1057609"/>
                </a:xfrm>
                <a:prstGeom prst="rect">
                  <a:avLst/>
                </a:prstGeom>
              </p:spPr>
            </p:pic>
          </p:grpSp>
          <p:sp>
            <p:nvSpPr>
              <p:cNvPr id="11" name="Rechteck 10">
                <a:extLst>
                  <a:ext uri="{FF2B5EF4-FFF2-40B4-BE49-F238E27FC236}">
                    <a16:creationId xmlns:a16="http://schemas.microsoft.com/office/drawing/2014/main" id="{62E2D485-D77D-4CED-A9D2-890C75EEBE70}"/>
                  </a:ext>
                </a:extLst>
              </p:cNvPr>
              <p:cNvSpPr/>
              <p:nvPr/>
            </p:nvSpPr>
            <p:spPr>
              <a:xfrm>
                <a:off x="1944236" y="5618901"/>
                <a:ext cx="1947739" cy="756748"/>
              </a:xfrm>
              <a:prstGeom prst="rect">
                <a:avLst/>
              </a:prstGeom>
              <a:noFill/>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Respektieren Sie die Zeiten </a:t>
                </a:r>
              </a:p>
            </p:txBody>
          </p:sp>
        </p:grpSp>
        <p:pic>
          <p:nvPicPr>
            <p:cNvPr id="14" name="Grafik 13" descr="Wecker">
              <a:extLst>
                <a:ext uri="{FF2B5EF4-FFF2-40B4-BE49-F238E27FC236}">
                  <a16:creationId xmlns:a16="http://schemas.microsoft.com/office/drawing/2014/main" id="{BE995B2F-9A86-4BE3-8715-E0F62B67D25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26896" y="1862842"/>
              <a:ext cx="605784" cy="605784"/>
            </a:xfrm>
            <a:prstGeom prst="rect">
              <a:avLst/>
            </a:prstGeom>
          </p:spPr>
        </p:pic>
      </p:grpSp>
      <p:grpSp>
        <p:nvGrpSpPr>
          <p:cNvPr id="21" name="Gruppieren 20">
            <a:extLst>
              <a:ext uri="{FF2B5EF4-FFF2-40B4-BE49-F238E27FC236}">
                <a16:creationId xmlns:a16="http://schemas.microsoft.com/office/drawing/2014/main" id="{BCE5087F-510B-4307-826E-D08321726430}"/>
              </a:ext>
            </a:extLst>
          </p:cNvPr>
          <p:cNvGrpSpPr/>
          <p:nvPr/>
        </p:nvGrpSpPr>
        <p:grpSpPr>
          <a:xfrm>
            <a:off x="5798015" y="3884977"/>
            <a:ext cx="3432875" cy="2249308"/>
            <a:chOff x="7432256" y="1086871"/>
            <a:chExt cx="3167736" cy="1971288"/>
          </a:xfrm>
        </p:grpSpPr>
        <p:sp>
          <p:nvSpPr>
            <p:cNvPr id="22" name="Rechteck: diagonal liegende Ecken abgerundet 21">
              <a:extLst>
                <a:ext uri="{FF2B5EF4-FFF2-40B4-BE49-F238E27FC236}">
                  <a16:creationId xmlns:a16="http://schemas.microsoft.com/office/drawing/2014/main" id="{EEA39022-E7A7-4C1B-A220-6DB4725B9654}"/>
                </a:ext>
              </a:extLst>
            </p:cNvPr>
            <p:cNvSpPr/>
            <p:nvPr/>
          </p:nvSpPr>
          <p:spPr>
            <a:xfrm>
              <a:off x="7432256" y="1086871"/>
              <a:ext cx="3167736" cy="1971288"/>
            </a:xfrm>
            <a:prstGeom prst="round2DiagRect">
              <a:avLst>
                <a:gd name="adj1" fmla="val 47062"/>
                <a:gd name="adj2" fmla="val 0"/>
              </a:avLst>
            </a:prstGeom>
            <a:solidFill>
              <a:srgbClr val="AFE3E2"/>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23" name="Rechteck 22">
              <a:extLst>
                <a:ext uri="{FF2B5EF4-FFF2-40B4-BE49-F238E27FC236}">
                  <a16:creationId xmlns:a16="http://schemas.microsoft.com/office/drawing/2014/main" id="{E1BA10E6-8CFF-4BD7-BE2B-3099C46418E0}"/>
                </a:ext>
              </a:extLst>
            </p:cNvPr>
            <p:cNvSpPr/>
            <p:nvPr/>
          </p:nvSpPr>
          <p:spPr>
            <a:xfrm>
              <a:off x="7595849" y="1897089"/>
              <a:ext cx="2262373" cy="971045"/>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latin typeface="Arial Nova" panose="020B0504020202020204" pitchFamily="34" charset="0"/>
                </a:rPr>
                <a:t>Seien Sie präsent &amp; nehmen Sie aktiv teil </a:t>
              </a:r>
            </a:p>
          </p:txBody>
        </p:sp>
        <p:pic>
          <p:nvPicPr>
            <p:cNvPr id="29" name="Grafik 28" descr="Verwirrte Person">
              <a:extLst>
                <a:ext uri="{FF2B5EF4-FFF2-40B4-BE49-F238E27FC236}">
                  <a16:creationId xmlns:a16="http://schemas.microsoft.com/office/drawing/2014/main" id="{7867646D-DEEB-4FA5-B771-31413E07A08E}"/>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603074" y="1719951"/>
              <a:ext cx="764178" cy="764178"/>
            </a:xfrm>
            <a:prstGeom prst="rect">
              <a:avLst/>
            </a:prstGeom>
          </p:spPr>
        </p:pic>
        <p:pic>
          <p:nvPicPr>
            <p:cNvPr id="30" name="Grafik 29" descr="Untertitel von rechts nach links">
              <a:extLst>
                <a:ext uri="{FF2B5EF4-FFF2-40B4-BE49-F238E27FC236}">
                  <a16:creationId xmlns:a16="http://schemas.microsoft.com/office/drawing/2014/main" id="{A42E652B-F047-4B93-B7FB-91C5A803EF20}"/>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04948" y="1243815"/>
              <a:ext cx="653274" cy="653274"/>
            </a:xfrm>
            <a:prstGeom prst="rect">
              <a:avLst/>
            </a:prstGeom>
          </p:spPr>
        </p:pic>
        <p:pic>
          <p:nvPicPr>
            <p:cNvPr id="31" name="Grafik 30" descr="Zeichensprache">
              <a:extLst>
                <a:ext uri="{FF2B5EF4-FFF2-40B4-BE49-F238E27FC236}">
                  <a16:creationId xmlns:a16="http://schemas.microsoft.com/office/drawing/2014/main" id="{5517EF5C-5BAA-4307-AEF0-A97BE50A3E5C}"/>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970133" y="1161822"/>
              <a:ext cx="566565" cy="566565"/>
            </a:xfrm>
            <a:prstGeom prst="rect">
              <a:avLst/>
            </a:prstGeom>
          </p:spPr>
        </p:pic>
      </p:grpSp>
      <p:grpSp>
        <p:nvGrpSpPr>
          <p:cNvPr id="51" name="Gruppieren 50">
            <a:extLst>
              <a:ext uri="{FF2B5EF4-FFF2-40B4-BE49-F238E27FC236}">
                <a16:creationId xmlns:a16="http://schemas.microsoft.com/office/drawing/2014/main" id="{4FC28E9C-F3AC-46A9-8AA3-6669A99FDDF6}"/>
              </a:ext>
            </a:extLst>
          </p:cNvPr>
          <p:cNvGrpSpPr/>
          <p:nvPr/>
        </p:nvGrpSpPr>
        <p:grpSpPr>
          <a:xfrm>
            <a:off x="6081749" y="1719590"/>
            <a:ext cx="4112530" cy="1689100"/>
            <a:chOff x="5554193" y="1266673"/>
            <a:chExt cx="4012266" cy="1689100"/>
          </a:xfrm>
        </p:grpSpPr>
        <p:sp>
          <p:nvSpPr>
            <p:cNvPr id="52" name="Rechteck: diagonal liegende Ecken abgerundet 51">
              <a:extLst>
                <a:ext uri="{FF2B5EF4-FFF2-40B4-BE49-F238E27FC236}">
                  <a16:creationId xmlns:a16="http://schemas.microsoft.com/office/drawing/2014/main" id="{EB603833-C31A-4D52-984F-8C09FBDED0B2}"/>
                </a:ext>
              </a:extLst>
            </p:cNvPr>
            <p:cNvSpPr/>
            <p:nvPr/>
          </p:nvSpPr>
          <p:spPr>
            <a:xfrm>
              <a:off x="5554193" y="1266673"/>
              <a:ext cx="4012266" cy="1689100"/>
            </a:xfrm>
            <a:prstGeom prst="round2DiagRect">
              <a:avLst>
                <a:gd name="adj1" fmla="val 47062"/>
                <a:gd name="adj2" fmla="val 0"/>
              </a:avLst>
            </a:prstGeom>
            <a:solidFill>
              <a:srgbClr val="CFF0FC"/>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53" name="Rechteck 52">
              <a:extLst>
                <a:ext uri="{FF2B5EF4-FFF2-40B4-BE49-F238E27FC236}">
                  <a16:creationId xmlns:a16="http://schemas.microsoft.com/office/drawing/2014/main" id="{173AEF7D-4B87-457D-AF91-81EC58AFDBEA}"/>
                </a:ext>
              </a:extLst>
            </p:cNvPr>
            <p:cNvSpPr/>
            <p:nvPr/>
          </p:nvSpPr>
          <p:spPr>
            <a:xfrm>
              <a:off x="5747536" y="2345317"/>
              <a:ext cx="3525159" cy="430887"/>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Nehmen Sie vorbereitet teil </a:t>
              </a:r>
            </a:p>
          </p:txBody>
        </p:sp>
        <p:pic>
          <p:nvPicPr>
            <p:cNvPr id="54" name="Grafik 53" descr="Bücher">
              <a:extLst>
                <a:ext uri="{FF2B5EF4-FFF2-40B4-BE49-F238E27FC236}">
                  <a16:creationId xmlns:a16="http://schemas.microsoft.com/office/drawing/2014/main" id="{5FCE5F23-72A3-4189-83CF-2A46A370F085}"/>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814123" y="1469285"/>
              <a:ext cx="760560" cy="760560"/>
            </a:xfrm>
            <a:prstGeom prst="rect">
              <a:avLst/>
            </a:prstGeom>
          </p:spPr>
        </p:pic>
        <p:pic>
          <p:nvPicPr>
            <p:cNvPr id="55" name="Grafik 54" descr="Geöffnetes Buch">
              <a:extLst>
                <a:ext uri="{FF2B5EF4-FFF2-40B4-BE49-F238E27FC236}">
                  <a16:creationId xmlns:a16="http://schemas.microsoft.com/office/drawing/2014/main" id="{94D5D54A-1056-461F-BACC-AE0760CAE03B}"/>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rot="20659264">
              <a:off x="6545568" y="1443165"/>
              <a:ext cx="812800" cy="812800"/>
            </a:xfrm>
            <a:prstGeom prst="rect">
              <a:avLst/>
            </a:prstGeom>
          </p:spPr>
        </p:pic>
      </p:grpSp>
      <p:grpSp>
        <p:nvGrpSpPr>
          <p:cNvPr id="3" name="Gruppieren 2">
            <a:extLst>
              <a:ext uri="{FF2B5EF4-FFF2-40B4-BE49-F238E27FC236}">
                <a16:creationId xmlns:a16="http://schemas.microsoft.com/office/drawing/2014/main" id="{4AE251A1-C8A2-4A9C-84A1-B17333071F47}"/>
              </a:ext>
            </a:extLst>
          </p:cNvPr>
          <p:cNvGrpSpPr/>
          <p:nvPr/>
        </p:nvGrpSpPr>
        <p:grpSpPr>
          <a:xfrm>
            <a:off x="1734849" y="4118838"/>
            <a:ext cx="3175426" cy="1971288"/>
            <a:chOff x="487747" y="4221997"/>
            <a:chExt cx="3175426" cy="1971288"/>
          </a:xfrm>
        </p:grpSpPr>
        <p:grpSp>
          <p:nvGrpSpPr>
            <p:cNvPr id="15" name="Gruppieren 14">
              <a:extLst>
                <a:ext uri="{FF2B5EF4-FFF2-40B4-BE49-F238E27FC236}">
                  <a16:creationId xmlns:a16="http://schemas.microsoft.com/office/drawing/2014/main" id="{ECD049FD-1B29-476E-AACC-826B65F164B1}"/>
                </a:ext>
              </a:extLst>
            </p:cNvPr>
            <p:cNvGrpSpPr/>
            <p:nvPr/>
          </p:nvGrpSpPr>
          <p:grpSpPr>
            <a:xfrm>
              <a:off x="487747" y="4221997"/>
              <a:ext cx="3175426" cy="1971288"/>
              <a:chOff x="3748464" y="4137413"/>
              <a:chExt cx="3175426" cy="1971288"/>
            </a:xfrm>
          </p:grpSpPr>
          <p:sp>
            <p:nvSpPr>
              <p:cNvPr id="16" name="Rechteck: diagonal liegende Ecken abgerundet 15">
                <a:extLst>
                  <a:ext uri="{FF2B5EF4-FFF2-40B4-BE49-F238E27FC236}">
                    <a16:creationId xmlns:a16="http://schemas.microsoft.com/office/drawing/2014/main" id="{5749D10A-7533-498C-A779-9150CCDFE197}"/>
                  </a:ext>
                </a:extLst>
              </p:cNvPr>
              <p:cNvSpPr/>
              <p:nvPr/>
            </p:nvSpPr>
            <p:spPr>
              <a:xfrm>
                <a:off x="3748464" y="4137413"/>
                <a:ext cx="3167736" cy="1971288"/>
              </a:xfrm>
              <a:prstGeom prst="round2DiagRect">
                <a:avLst>
                  <a:gd name="adj1" fmla="val 47062"/>
                  <a:gd name="adj2" fmla="val 0"/>
                </a:avLst>
              </a:prstGeom>
              <a:solidFill>
                <a:srgbClr val="7DE1AA"/>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17" name="Rechteck 16">
                <a:extLst>
                  <a:ext uri="{FF2B5EF4-FFF2-40B4-BE49-F238E27FC236}">
                    <a16:creationId xmlns:a16="http://schemas.microsoft.com/office/drawing/2014/main" id="{333BE576-C3F4-490C-BF7C-609F434952EC}"/>
                  </a:ext>
                </a:extLst>
              </p:cNvPr>
              <p:cNvSpPr/>
              <p:nvPr/>
            </p:nvSpPr>
            <p:spPr>
              <a:xfrm>
                <a:off x="3756154" y="4962868"/>
                <a:ext cx="3167736" cy="1107996"/>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Nehmen &amp; geben Sie</a:t>
                </a:r>
              </a:p>
              <a:p>
                <a:pPr algn="ctr"/>
                <a:r>
                  <a:rPr lang="de-DE" sz="2200" dirty="0">
                    <a:latin typeface="Arial Nova" panose="020B0504020202020204" pitchFamily="34" charset="0"/>
                  </a:rPr>
                  <a:t>konstruktives </a:t>
                </a:r>
              </a:p>
              <a:p>
                <a:pPr algn="ctr"/>
                <a:r>
                  <a:rPr lang="de-DE" sz="2200" dirty="0">
                    <a:latin typeface="Arial Nova" panose="020B0504020202020204" pitchFamily="34" charset="0"/>
                  </a:rPr>
                  <a:t>Feedback </a:t>
                </a:r>
              </a:p>
            </p:txBody>
          </p:sp>
          <p:pic>
            <p:nvPicPr>
              <p:cNvPr id="19" name="Grafik 18" descr="Person mit Idee">
                <a:extLst>
                  <a:ext uri="{FF2B5EF4-FFF2-40B4-BE49-F238E27FC236}">
                    <a16:creationId xmlns:a16="http://schemas.microsoft.com/office/drawing/2014/main" id="{2AB16E2A-0318-4E1D-B44D-AB42CE23D131}"/>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5887612" y="4323373"/>
                <a:ext cx="694853" cy="694853"/>
              </a:xfrm>
              <a:prstGeom prst="rect">
                <a:avLst/>
              </a:prstGeom>
            </p:spPr>
          </p:pic>
          <p:pic>
            <p:nvPicPr>
              <p:cNvPr id="20" name="Grafik 19" descr="Übertragen">
                <a:extLst>
                  <a:ext uri="{FF2B5EF4-FFF2-40B4-BE49-F238E27FC236}">
                    <a16:creationId xmlns:a16="http://schemas.microsoft.com/office/drawing/2014/main" id="{F4E50A2F-C2C1-4D30-BEE6-D34297ABBF66}"/>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5168038" y="4437701"/>
                <a:ext cx="591037" cy="591037"/>
              </a:xfrm>
              <a:prstGeom prst="rect">
                <a:avLst/>
              </a:prstGeom>
            </p:spPr>
          </p:pic>
        </p:grpSp>
        <p:pic>
          <p:nvPicPr>
            <p:cNvPr id="38" name="Grafik 37" descr="Person mit Idee">
              <a:extLst>
                <a:ext uri="{FF2B5EF4-FFF2-40B4-BE49-F238E27FC236}">
                  <a16:creationId xmlns:a16="http://schemas.microsoft.com/office/drawing/2014/main" id="{3FF6334E-1230-425E-873B-CA5E4C118DDE}"/>
                </a:ext>
              </a:extLst>
            </p:cNvPr>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039996" y="4380181"/>
              <a:ext cx="694853" cy="694853"/>
            </a:xfrm>
            <a:prstGeom prst="rect">
              <a:avLst/>
            </a:prstGeom>
          </p:spPr>
        </p:pic>
      </p:grpSp>
    </p:spTree>
    <p:extLst>
      <p:ext uri="{BB962C8B-B14F-4D97-AF65-F5344CB8AC3E}">
        <p14:creationId xmlns:p14="http://schemas.microsoft.com/office/powerpoint/2010/main" val="1159793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el 1">
            <a:extLst>
              <a:ext uri="{FF2B5EF4-FFF2-40B4-BE49-F238E27FC236}">
                <a16:creationId xmlns:a16="http://schemas.microsoft.com/office/drawing/2014/main" id="{6616CB44-389A-48B0-9394-50C24CF31619}"/>
              </a:ext>
            </a:extLst>
          </p:cNvPr>
          <p:cNvSpPr>
            <a:spLocks noGrp="1"/>
          </p:cNvSpPr>
          <p:nvPr>
            <p:ph type="title" idx="4294967295"/>
          </p:nvPr>
        </p:nvSpPr>
        <p:spPr>
          <a:xfrm>
            <a:off x="476287" y="299739"/>
            <a:ext cx="11210925" cy="744836"/>
          </a:xfrm>
          <a:prstGeom prst="rect">
            <a:avLst/>
          </a:prstGeom>
        </p:spPr>
        <p:txBody>
          <a:bodyPr vert="horz" lIns="91440" tIns="45720" rIns="91440" bIns="45720" rtlCol="0" anchor="ctr">
            <a:normAutofit/>
          </a:bodyPr>
          <a:lstStyle/>
          <a:p>
            <a:pPr algn="ctr"/>
            <a:r>
              <a:rPr lang="en-US" sz="3200" dirty="0">
                <a:solidFill>
                  <a:schemeClr val="tx1">
                    <a:lumMod val="85000"/>
                    <a:lumOff val="15000"/>
                  </a:schemeClr>
                </a:solidFill>
                <a:latin typeface="Arial Nova" panose="020B0504020202020204" pitchFamily="34" charset="0"/>
              </a:rPr>
              <a:t>Beteiligung</a:t>
            </a:r>
          </a:p>
        </p:txBody>
      </p:sp>
      <p:sp>
        <p:nvSpPr>
          <p:cNvPr id="6" name="Foliennummernplatzhalter 5">
            <a:extLst>
              <a:ext uri="{FF2B5EF4-FFF2-40B4-BE49-F238E27FC236}">
                <a16:creationId xmlns:a16="http://schemas.microsoft.com/office/drawing/2014/main" id="{3D076D91-18BD-451C-A45D-5AAB062A0C61}"/>
              </a:ext>
            </a:extLst>
          </p:cNvPr>
          <p:cNvSpPr>
            <a:spLocks noGrp="1"/>
          </p:cNvSpPr>
          <p:nvPr>
            <p:ph type="sldNum" sz="quarter" idx="12"/>
          </p:nvPr>
        </p:nvSpPr>
        <p:spPr>
          <a:xfrm>
            <a:off x="8599305" y="6340322"/>
            <a:ext cx="2743200" cy="365125"/>
          </a:xfrm>
        </p:spPr>
        <p:txBody>
          <a:bodyPr vert="horz" lIns="91440" tIns="45720" rIns="91440" bIns="45720" rtlCol="0" anchor="ctr">
            <a:normAutofit/>
          </a:bodyPr>
          <a:lstStyle/>
          <a:p>
            <a:pPr defTabSz="457200">
              <a:spcAft>
                <a:spcPts val="600"/>
              </a:spcAft>
            </a:pPr>
            <a:fld id="{9FA5F3E8-CE23-4F50-9A8C-594127369B29}" type="slidenum">
              <a:rPr lang="en-US">
                <a:solidFill>
                  <a:srgbClr val="FFFFFF"/>
                </a:solidFill>
              </a:rPr>
              <a:pPr defTabSz="457200">
                <a:spcAft>
                  <a:spcPts val="600"/>
                </a:spcAft>
              </a:pPr>
              <a:t>14</a:t>
            </a:fld>
            <a:endParaRPr lang="en-US">
              <a:solidFill>
                <a:srgbClr val="FFFFFF"/>
              </a:solidFill>
            </a:endParaRPr>
          </a:p>
        </p:txBody>
      </p:sp>
      <p:cxnSp>
        <p:nvCxnSpPr>
          <p:cNvPr id="24" name="Gerader Verbinder 23">
            <a:extLst>
              <a:ext uri="{FF2B5EF4-FFF2-40B4-BE49-F238E27FC236}">
                <a16:creationId xmlns:a16="http://schemas.microsoft.com/office/drawing/2014/main" id="{ABA063C9-7D16-4798-AB47-4936F1FC6B1B}"/>
              </a:ext>
            </a:extLst>
          </p:cNvPr>
          <p:cNvCxnSpPr>
            <a:cxnSpLocks/>
          </p:cNvCxnSpPr>
          <p:nvPr/>
        </p:nvCxnSpPr>
        <p:spPr>
          <a:xfrm>
            <a:off x="85800" y="1044575"/>
            <a:ext cx="11991900" cy="0"/>
          </a:xfrm>
          <a:prstGeom prst="line">
            <a:avLst/>
          </a:prstGeom>
          <a:ln/>
        </p:spPr>
        <p:style>
          <a:lnRef idx="1">
            <a:schemeClr val="accent1"/>
          </a:lnRef>
          <a:fillRef idx="0">
            <a:schemeClr val="accent1"/>
          </a:fillRef>
          <a:effectRef idx="0">
            <a:schemeClr val="accent1"/>
          </a:effectRef>
          <a:fontRef idx="minor">
            <a:schemeClr val="tx1"/>
          </a:fontRef>
        </p:style>
      </p:cxnSp>
      <p:grpSp>
        <p:nvGrpSpPr>
          <p:cNvPr id="45" name="Gruppieren 44">
            <a:extLst>
              <a:ext uri="{FF2B5EF4-FFF2-40B4-BE49-F238E27FC236}">
                <a16:creationId xmlns:a16="http://schemas.microsoft.com/office/drawing/2014/main" id="{E66F0173-F369-44BF-A0E8-33D3A8F0E6E5}"/>
              </a:ext>
            </a:extLst>
          </p:cNvPr>
          <p:cNvGrpSpPr/>
          <p:nvPr/>
        </p:nvGrpSpPr>
        <p:grpSpPr>
          <a:xfrm>
            <a:off x="194080" y="3485110"/>
            <a:ext cx="3645305" cy="1978016"/>
            <a:chOff x="5387420" y="789726"/>
            <a:chExt cx="3923761" cy="2070173"/>
          </a:xfrm>
        </p:grpSpPr>
        <p:grpSp>
          <p:nvGrpSpPr>
            <p:cNvPr id="46" name="Gruppieren 45">
              <a:extLst>
                <a:ext uri="{FF2B5EF4-FFF2-40B4-BE49-F238E27FC236}">
                  <a16:creationId xmlns:a16="http://schemas.microsoft.com/office/drawing/2014/main" id="{FED10A2A-19AC-43D0-B1D4-042378D5800C}"/>
                </a:ext>
              </a:extLst>
            </p:cNvPr>
            <p:cNvGrpSpPr/>
            <p:nvPr/>
          </p:nvGrpSpPr>
          <p:grpSpPr>
            <a:xfrm>
              <a:off x="5387420" y="789726"/>
              <a:ext cx="3923761" cy="2070173"/>
              <a:chOff x="684837" y="1842563"/>
              <a:chExt cx="2385205" cy="1806749"/>
            </a:xfrm>
          </p:grpSpPr>
          <p:sp>
            <p:nvSpPr>
              <p:cNvPr id="49" name="Rechteck: diagonal liegende Ecken abgerundet 48">
                <a:extLst>
                  <a:ext uri="{FF2B5EF4-FFF2-40B4-BE49-F238E27FC236}">
                    <a16:creationId xmlns:a16="http://schemas.microsoft.com/office/drawing/2014/main" id="{D3A4BA8F-E3AD-4B65-95A4-3296FD0A06DE}"/>
                  </a:ext>
                </a:extLst>
              </p:cNvPr>
              <p:cNvSpPr/>
              <p:nvPr/>
            </p:nvSpPr>
            <p:spPr>
              <a:xfrm>
                <a:off x="684837" y="1842563"/>
                <a:ext cx="2385205" cy="1806749"/>
              </a:xfrm>
              <a:prstGeom prst="round2DiagRect">
                <a:avLst>
                  <a:gd name="adj1" fmla="val 47062"/>
                  <a:gd name="adj2" fmla="val 0"/>
                </a:avLst>
              </a:prstGeom>
              <a:solidFill>
                <a:srgbClr val="7AD6F7"/>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50" name="Rechteck 49">
                <a:extLst>
                  <a:ext uri="{FF2B5EF4-FFF2-40B4-BE49-F238E27FC236}">
                    <a16:creationId xmlns:a16="http://schemas.microsoft.com/office/drawing/2014/main" id="{FA709485-3DE3-4A40-A21F-4CABB9986597}"/>
                  </a:ext>
                </a:extLst>
              </p:cNvPr>
              <p:cNvSpPr/>
              <p:nvPr/>
            </p:nvSpPr>
            <p:spPr>
              <a:xfrm>
                <a:off x="852492" y="2621956"/>
                <a:ext cx="2099664" cy="702819"/>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de-DE" sz="2200" dirty="0">
                    <a:latin typeface="Arial Nova" panose="020B0504020202020204" pitchFamily="34" charset="0"/>
                  </a:rPr>
                  <a:t>Heben Sie die Hand </a:t>
                </a:r>
              </a:p>
              <a:p>
                <a:pPr algn="r"/>
                <a:r>
                  <a:rPr lang="de-DE" sz="2200" dirty="0">
                    <a:latin typeface="Arial Nova" panose="020B0504020202020204" pitchFamily="34" charset="0"/>
                  </a:rPr>
                  <a:t>bei Wortmeldungen. </a:t>
                </a:r>
              </a:p>
            </p:txBody>
          </p:sp>
        </p:grpSp>
        <p:pic>
          <p:nvPicPr>
            <p:cNvPr id="47" name="Grafik 46" descr="Erhobene Hand">
              <a:extLst>
                <a:ext uri="{FF2B5EF4-FFF2-40B4-BE49-F238E27FC236}">
                  <a16:creationId xmlns:a16="http://schemas.microsoft.com/office/drawing/2014/main" id="{AEE43864-A018-4AFC-B9D4-9510B996DEA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566850" y="1747599"/>
              <a:ext cx="675598" cy="675598"/>
            </a:xfrm>
            <a:prstGeom prst="rect">
              <a:avLst/>
            </a:prstGeom>
          </p:spPr>
        </p:pic>
        <p:pic>
          <p:nvPicPr>
            <p:cNvPr id="48" name="Grafik 47" descr="Chat">
              <a:extLst>
                <a:ext uri="{FF2B5EF4-FFF2-40B4-BE49-F238E27FC236}">
                  <a16:creationId xmlns:a16="http://schemas.microsoft.com/office/drawing/2014/main" id="{95909F63-B4AD-4C34-9FD0-8C78A1EF060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058078" y="1057867"/>
              <a:ext cx="664315" cy="664315"/>
            </a:xfrm>
            <a:prstGeom prst="rect">
              <a:avLst/>
            </a:prstGeom>
          </p:spPr>
        </p:pic>
      </p:grpSp>
      <p:sp>
        <p:nvSpPr>
          <p:cNvPr id="51" name="Rechteck: diagonal liegende Ecken abgerundet 50">
            <a:extLst>
              <a:ext uri="{FF2B5EF4-FFF2-40B4-BE49-F238E27FC236}">
                <a16:creationId xmlns:a16="http://schemas.microsoft.com/office/drawing/2014/main" id="{26144128-C469-43D6-B31D-A7B079433676}"/>
              </a:ext>
            </a:extLst>
          </p:cNvPr>
          <p:cNvSpPr/>
          <p:nvPr/>
        </p:nvSpPr>
        <p:spPr>
          <a:xfrm>
            <a:off x="5120161" y="1465178"/>
            <a:ext cx="4080898" cy="2120352"/>
          </a:xfrm>
          <a:prstGeom prst="round2DiagRect">
            <a:avLst>
              <a:gd name="adj1" fmla="val 47062"/>
              <a:gd name="adj2" fmla="val 0"/>
            </a:avLst>
          </a:prstGeom>
          <a:solidFill>
            <a:srgbClr val="73D9A6"/>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52" name="Rechteck 51">
            <a:extLst>
              <a:ext uri="{FF2B5EF4-FFF2-40B4-BE49-F238E27FC236}">
                <a16:creationId xmlns:a16="http://schemas.microsoft.com/office/drawing/2014/main" id="{B5A94A29-FA40-41C6-B839-4E0FDFA24CDF}"/>
              </a:ext>
            </a:extLst>
          </p:cNvPr>
          <p:cNvSpPr/>
          <p:nvPr/>
        </p:nvSpPr>
        <p:spPr>
          <a:xfrm>
            <a:off x="5030631" y="2394209"/>
            <a:ext cx="4080898" cy="1107996"/>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solidFill>
                  <a:schemeClr val="bg1"/>
                </a:solidFill>
                <a:latin typeface="Arial Nova" panose="020B0504020202020204" pitchFamily="34" charset="0"/>
              </a:rPr>
              <a:t>Lassen Sie das Gegenüber aussprechen, fallen Sie </a:t>
            </a:r>
          </a:p>
          <a:p>
            <a:pPr algn="ctr"/>
            <a:r>
              <a:rPr lang="de-DE" sz="2200" dirty="0">
                <a:solidFill>
                  <a:schemeClr val="bg1"/>
                </a:solidFill>
                <a:latin typeface="Arial Nova" panose="020B0504020202020204" pitchFamily="34" charset="0"/>
              </a:rPr>
              <a:t>ihm/ihr nicht ins Wort </a:t>
            </a:r>
          </a:p>
        </p:txBody>
      </p:sp>
      <p:pic>
        <p:nvPicPr>
          <p:cNvPr id="53" name="Grafik 52" descr="Kundenbewertung">
            <a:extLst>
              <a:ext uri="{FF2B5EF4-FFF2-40B4-BE49-F238E27FC236}">
                <a16:creationId xmlns:a16="http://schemas.microsoft.com/office/drawing/2014/main" id="{5C12BA78-3930-4BB9-BCFF-B7A508E95ACC}"/>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364539" y="1679104"/>
            <a:ext cx="706541" cy="706541"/>
          </a:xfrm>
          <a:prstGeom prst="rect">
            <a:avLst/>
          </a:prstGeom>
        </p:spPr>
      </p:pic>
      <p:pic>
        <p:nvPicPr>
          <p:cNvPr id="54" name="Grafik 53" descr="Verbindungen">
            <a:extLst>
              <a:ext uri="{FF2B5EF4-FFF2-40B4-BE49-F238E27FC236}">
                <a16:creationId xmlns:a16="http://schemas.microsoft.com/office/drawing/2014/main" id="{E1471DBC-4A96-4C40-9278-36529D1BC64C}"/>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21980">
            <a:off x="7981540" y="1650955"/>
            <a:ext cx="835871" cy="835871"/>
          </a:xfrm>
          <a:prstGeom prst="rect">
            <a:avLst/>
          </a:prstGeom>
        </p:spPr>
      </p:pic>
      <p:grpSp>
        <p:nvGrpSpPr>
          <p:cNvPr id="5" name="Gruppieren 4">
            <a:extLst>
              <a:ext uri="{FF2B5EF4-FFF2-40B4-BE49-F238E27FC236}">
                <a16:creationId xmlns:a16="http://schemas.microsoft.com/office/drawing/2014/main" id="{B1B944B9-A641-41BB-A7AD-57D4A16F0115}"/>
              </a:ext>
            </a:extLst>
          </p:cNvPr>
          <p:cNvGrpSpPr/>
          <p:nvPr/>
        </p:nvGrpSpPr>
        <p:grpSpPr>
          <a:xfrm>
            <a:off x="362525" y="1390369"/>
            <a:ext cx="3732553" cy="1617150"/>
            <a:chOff x="778000" y="1505627"/>
            <a:chExt cx="3732553" cy="1617150"/>
          </a:xfrm>
        </p:grpSpPr>
        <p:grpSp>
          <p:nvGrpSpPr>
            <p:cNvPr id="38" name="Gruppieren 37">
              <a:extLst>
                <a:ext uri="{FF2B5EF4-FFF2-40B4-BE49-F238E27FC236}">
                  <a16:creationId xmlns:a16="http://schemas.microsoft.com/office/drawing/2014/main" id="{BB31F5FD-6C59-46E6-9565-294955814CA1}"/>
                </a:ext>
              </a:extLst>
            </p:cNvPr>
            <p:cNvGrpSpPr/>
            <p:nvPr/>
          </p:nvGrpSpPr>
          <p:grpSpPr>
            <a:xfrm>
              <a:off x="778000" y="1505627"/>
              <a:ext cx="3732553" cy="1617150"/>
              <a:chOff x="4201897" y="3716850"/>
              <a:chExt cx="3732553" cy="1617150"/>
            </a:xfrm>
          </p:grpSpPr>
          <p:grpSp>
            <p:nvGrpSpPr>
              <p:cNvPr id="39" name="Gruppieren 38">
                <a:extLst>
                  <a:ext uri="{FF2B5EF4-FFF2-40B4-BE49-F238E27FC236}">
                    <a16:creationId xmlns:a16="http://schemas.microsoft.com/office/drawing/2014/main" id="{DEE0EE89-D39F-4A0B-901E-8084C8A83C18}"/>
                  </a:ext>
                </a:extLst>
              </p:cNvPr>
              <p:cNvGrpSpPr/>
              <p:nvPr/>
            </p:nvGrpSpPr>
            <p:grpSpPr>
              <a:xfrm>
                <a:off x="4201897" y="3716850"/>
                <a:ext cx="3732553" cy="1617150"/>
                <a:chOff x="560050" y="1948646"/>
                <a:chExt cx="2608557" cy="1806749"/>
              </a:xfrm>
            </p:grpSpPr>
            <p:sp>
              <p:nvSpPr>
                <p:cNvPr id="43" name="Rechteck: diagonal liegende Ecken abgerundet 42">
                  <a:extLst>
                    <a:ext uri="{FF2B5EF4-FFF2-40B4-BE49-F238E27FC236}">
                      <a16:creationId xmlns:a16="http://schemas.microsoft.com/office/drawing/2014/main" id="{1205D772-43EB-482C-A196-80B6A6928DB6}"/>
                    </a:ext>
                  </a:extLst>
                </p:cNvPr>
                <p:cNvSpPr/>
                <p:nvPr/>
              </p:nvSpPr>
              <p:spPr>
                <a:xfrm>
                  <a:off x="560050" y="1948646"/>
                  <a:ext cx="2608557" cy="1806749"/>
                </a:xfrm>
                <a:prstGeom prst="round2DiagRect">
                  <a:avLst>
                    <a:gd name="adj1" fmla="val 47062"/>
                    <a:gd name="adj2" fmla="val 0"/>
                  </a:avLst>
                </a:prstGeom>
                <a:solidFill>
                  <a:schemeClr val="accent1">
                    <a:lumMod val="60000"/>
                    <a:lumOff val="40000"/>
                  </a:scheme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dirty="0"/>
                </a:p>
              </p:txBody>
            </p:sp>
            <p:sp>
              <p:nvSpPr>
                <p:cNvPr id="44" name="Rechteck 43">
                  <a:extLst>
                    <a:ext uri="{FF2B5EF4-FFF2-40B4-BE49-F238E27FC236}">
                      <a16:creationId xmlns:a16="http://schemas.microsoft.com/office/drawing/2014/main" id="{3C76724A-A9EC-4BF7-80D9-1FD710B4CF5A}"/>
                    </a:ext>
                  </a:extLst>
                </p:cNvPr>
                <p:cNvSpPr/>
                <p:nvPr/>
              </p:nvSpPr>
              <p:spPr>
                <a:xfrm>
                  <a:off x="759901" y="2688987"/>
                  <a:ext cx="2099664" cy="859652"/>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solidFill>
                        <a:schemeClr val="bg1"/>
                      </a:solidFill>
                      <a:latin typeface="Arial Nova" panose="020B0504020202020204" pitchFamily="34" charset="0"/>
                    </a:rPr>
                    <a:t>Melden Sie sich</a:t>
                  </a:r>
                </a:p>
                <a:p>
                  <a:r>
                    <a:rPr lang="de-DE" sz="2200" dirty="0">
                      <a:solidFill>
                        <a:schemeClr val="bg1"/>
                      </a:solidFill>
                      <a:latin typeface="Arial Nova" panose="020B0504020202020204" pitchFamily="34" charset="0"/>
                    </a:rPr>
                    <a:t>jederzeit bei Fragen.</a:t>
                  </a:r>
                </a:p>
              </p:txBody>
            </p:sp>
          </p:grpSp>
          <p:pic>
            <p:nvPicPr>
              <p:cNvPr id="40" name="Grafik 39" descr="Erhobene Hand">
                <a:extLst>
                  <a:ext uri="{FF2B5EF4-FFF2-40B4-BE49-F238E27FC236}">
                    <a16:creationId xmlns:a16="http://schemas.microsoft.com/office/drawing/2014/main" id="{1FC894EF-053E-40EA-ADF1-21BDA5C6F7A0}"/>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72229" y="4308028"/>
                <a:ext cx="594808" cy="594808"/>
              </a:xfrm>
              <a:prstGeom prst="rect">
                <a:avLst/>
              </a:prstGeom>
            </p:spPr>
          </p:pic>
          <p:pic>
            <p:nvPicPr>
              <p:cNvPr id="42" name="Grafik 41" descr="Podcast">
                <a:extLst>
                  <a:ext uri="{FF2B5EF4-FFF2-40B4-BE49-F238E27FC236}">
                    <a16:creationId xmlns:a16="http://schemas.microsoft.com/office/drawing/2014/main" id="{F2EB2009-4DA0-4A8D-8A7D-C75839CBDED5}"/>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742548">
                <a:off x="6220040" y="3790370"/>
                <a:ext cx="769495" cy="769495"/>
              </a:xfrm>
              <a:prstGeom prst="rect">
                <a:avLst/>
              </a:prstGeom>
            </p:spPr>
          </p:pic>
        </p:grpSp>
        <p:pic>
          <p:nvPicPr>
            <p:cNvPr id="3" name="Grafik 2" descr="Fragezeichen">
              <a:extLst>
                <a:ext uri="{FF2B5EF4-FFF2-40B4-BE49-F238E27FC236}">
                  <a16:creationId xmlns:a16="http://schemas.microsoft.com/office/drawing/2014/main" id="{7D1A3B85-DAEC-4EA4-89B7-1FE621A0E7DC}"/>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613861" y="1593669"/>
              <a:ext cx="454488" cy="454488"/>
            </a:xfrm>
            <a:prstGeom prst="rect">
              <a:avLst/>
            </a:prstGeom>
          </p:spPr>
        </p:pic>
      </p:grpSp>
      <p:grpSp>
        <p:nvGrpSpPr>
          <p:cNvPr id="8" name="Gruppieren 7">
            <a:extLst>
              <a:ext uri="{FF2B5EF4-FFF2-40B4-BE49-F238E27FC236}">
                <a16:creationId xmlns:a16="http://schemas.microsoft.com/office/drawing/2014/main" id="{1DB0E428-17AB-480B-8D5A-D296CDDC05CE}"/>
              </a:ext>
            </a:extLst>
          </p:cNvPr>
          <p:cNvGrpSpPr/>
          <p:nvPr/>
        </p:nvGrpSpPr>
        <p:grpSpPr>
          <a:xfrm>
            <a:off x="4148351" y="4891043"/>
            <a:ext cx="4499533" cy="1669368"/>
            <a:chOff x="4979747" y="3940550"/>
            <a:chExt cx="4499533" cy="1669368"/>
          </a:xfrm>
        </p:grpSpPr>
        <p:grpSp>
          <p:nvGrpSpPr>
            <p:cNvPr id="25" name="Gruppieren 24">
              <a:extLst>
                <a:ext uri="{FF2B5EF4-FFF2-40B4-BE49-F238E27FC236}">
                  <a16:creationId xmlns:a16="http://schemas.microsoft.com/office/drawing/2014/main" id="{6D6B35AE-737D-44BE-9DE7-0AC0EC4324A7}"/>
                </a:ext>
              </a:extLst>
            </p:cNvPr>
            <p:cNvGrpSpPr/>
            <p:nvPr/>
          </p:nvGrpSpPr>
          <p:grpSpPr>
            <a:xfrm>
              <a:off x="4979747" y="3940550"/>
              <a:ext cx="4499533" cy="1669368"/>
              <a:chOff x="4356838" y="1883454"/>
              <a:chExt cx="4614785" cy="1669368"/>
            </a:xfrm>
          </p:grpSpPr>
          <p:sp>
            <p:nvSpPr>
              <p:cNvPr id="26" name="Rechteck: diagonal liegende Ecken abgerundet 25">
                <a:extLst>
                  <a:ext uri="{FF2B5EF4-FFF2-40B4-BE49-F238E27FC236}">
                    <a16:creationId xmlns:a16="http://schemas.microsoft.com/office/drawing/2014/main" id="{AFF37D7E-4DDA-46ED-A32B-4B4D8EB5233E}"/>
                  </a:ext>
                </a:extLst>
              </p:cNvPr>
              <p:cNvSpPr/>
              <p:nvPr/>
            </p:nvSpPr>
            <p:spPr>
              <a:xfrm>
                <a:off x="4356838" y="1883454"/>
                <a:ext cx="4614785" cy="1669368"/>
              </a:xfrm>
              <a:prstGeom prst="round2DiagRect">
                <a:avLst>
                  <a:gd name="adj1" fmla="val 47062"/>
                  <a:gd name="adj2" fmla="val 0"/>
                </a:avLst>
              </a:prstGeom>
              <a:solidFill>
                <a:srgbClr val="CFF0FC"/>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27" name="Rechteck 26">
                <a:extLst>
                  <a:ext uri="{FF2B5EF4-FFF2-40B4-BE49-F238E27FC236}">
                    <a16:creationId xmlns:a16="http://schemas.microsoft.com/office/drawing/2014/main" id="{77E98AE9-A9C9-4DCA-AFA5-EB5987C3EB79}"/>
                  </a:ext>
                </a:extLst>
              </p:cNvPr>
              <p:cNvSpPr/>
              <p:nvPr/>
            </p:nvSpPr>
            <p:spPr>
              <a:xfrm>
                <a:off x="4434068" y="2193164"/>
                <a:ext cx="3946251" cy="1107996"/>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latin typeface="Arial Nova" panose="020B0504020202020204" pitchFamily="34" charset="0"/>
                  </a:rPr>
                  <a:t>Wählen Sie mind. 1 Person, </a:t>
                </a:r>
              </a:p>
              <a:p>
                <a:r>
                  <a:rPr lang="de-DE" sz="2200" dirty="0">
                    <a:latin typeface="Arial Nova" panose="020B0504020202020204" pitchFamily="34" charset="0"/>
                  </a:rPr>
                  <a:t>die Ihre Ergebnisse der Breakout-Session vorstellt </a:t>
                </a:r>
              </a:p>
            </p:txBody>
          </p:sp>
        </p:grpSp>
        <p:pic>
          <p:nvPicPr>
            <p:cNvPr id="7" name="Grafik 6" descr="Lehrer">
              <a:extLst>
                <a:ext uri="{FF2B5EF4-FFF2-40B4-BE49-F238E27FC236}">
                  <a16:creationId xmlns:a16="http://schemas.microsoft.com/office/drawing/2014/main" id="{7A34DF9A-03EF-4FEE-9ED2-D82B846EB45A}"/>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499274" y="4322110"/>
              <a:ext cx="806937" cy="806937"/>
            </a:xfrm>
            <a:prstGeom prst="rect">
              <a:avLst/>
            </a:prstGeom>
          </p:spPr>
        </p:pic>
      </p:grpSp>
      <p:grpSp>
        <p:nvGrpSpPr>
          <p:cNvPr id="2" name="Gruppieren 1">
            <a:extLst>
              <a:ext uri="{FF2B5EF4-FFF2-40B4-BE49-F238E27FC236}">
                <a16:creationId xmlns:a16="http://schemas.microsoft.com/office/drawing/2014/main" id="{B1EA4387-7CB3-4F0A-AE02-BFC059723823}"/>
              </a:ext>
            </a:extLst>
          </p:cNvPr>
          <p:cNvGrpSpPr/>
          <p:nvPr/>
        </p:nvGrpSpPr>
        <p:grpSpPr>
          <a:xfrm>
            <a:off x="8737415" y="3082564"/>
            <a:ext cx="3375898" cy="1952242"/>
            <a:chOff x="8640394" y="2961027"/>
            <a:chExt cx="3645305" cy="1978013"/>
          </a:xfrm>
        </p:grpSpPr>
        <p:sp>
          <p:nvSpPr>
            <p:cNvPr id="28" name="Rechteck: diagonal liegende Ecken abgerundet 27">
              <a:extLst>
                <a:ext uri="{FF2B5EF4-FFF2-40B4-BE49-F238E27FC236}">
                  <a16:creationId xmlns:a16="http://schemas.microsoft.com/office/drawing/2014/main" id="{4D6E8C81-C069-40E9-93DF-32391079B7E1}"/>
                </a:ext>
              </a:extLst>
            </p:cNvPr>
            <p:cNvSpPr/>
            <p:nvPr/>
          </p:nvSpPr>
          <p:spPr>
            <a:xfrm>
              <a:off x="8640394" y="2961027"/>
              <a:ext cx="3645305" cy="1978013"/>
            </a:xfrm>
            <a:prstGeom prst="round2DiagRect">
              <a:avLst>
                <a:gd name="adj1" fmla="val 47062"/>
                <a:gd name="adj2" fmla="val 0"/>
              </a:avLst>
            </a:prstGeom>
            <a:solidFill>
              <a:srgbClr val="7AD6F7"/>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29" name="Rechteck 28">
              <a:extLst>
                <a:ext uri="{FF2B5EF4-FFF2-40B4-BE49-F238E27FC236}">
                  <a16:creationId xmlns:a16="http://schemas.microsoft.com/office/drawing/2014/main" id="{6157D7D3-5851-47FA-BCD9-818605B6859F}"/>
                </a:ext>
              </a:extLst>
            </p:cNvPr>
            <p:cNvSpPr/>
            <p:nvPr/>
          </p:nvSpPr>
          <p:spPr>
            <a:xfrm>
              <a:off x="8844754" y="4018519"/>
              <a:ext cx="3208913"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Schreiben Sie Ihre </a:t>
              </a:r>
            </a:p>
            <a:p>
              <a:pPr algn="ctr"/>
              <a:r>
                <a:rPr lang="de-DE" sz="2200" dirty="0">
                  <a:latin typeface="Arial Nova" panose="020B0504020202020204" pitchFamily="34" charset="0"/>
                </a:rPr>
                <a:t>Fragen in den Chat </a:t>
              </a:r>
            </a:p>
          </p:txBody>
        </p:sp>
        <p:pic>
          <p:nvPicPr>
            <p:cNvPr id="30" name="Grafik 29" descr="Chat">
              <a:extLst>
                <a:ext uri="{FF2B5EF4-FFF2-40B4-BE49-F238E27FC236}">
                  <a16:creationId xmlns:a16="http://schemas.microsoft.com/office/drawing/2014/main" id="{619D1AB2-3A96-4DE0-AD9B-34A3E9BED77F}"/>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970904" y="3210488"/>
              <a:ext cx="984284" cy="1012306"/>
            </a:xfrm>
            <a:prstGeom prst="rect">
              <a:avLst/>
            </a:prstGeom>
          </p:spPr>
        </p:pic>
      </p:grpSp>
    </p:spTree>
    <p:extLst>
      <p:ext uri="{BB962C8B-B14F-4D97-AF65-F5344CB8AC3E}">
        <p14:creationId xmlns:p14="http://schemas.microsoft.com/office/powerpoint/2010/main" val="330623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el 1">
            <a:extLst>
              <a:ext uri="{FF2B5EF4-FFF2-40B4-BE49-F238E27FC236}">
                <a16:creationId xmlns:a16="http://schemas.microsoft.com/office/drawing/2014/main" id="{6616CB44-389A-48B0-9394-50C24CF31619}"/>
              </a:ext>
            </a:extLst>
          </p:cNvPr>
          <p:cNvSpPr>
            <a:spLocks noGrp="1"/>
          </p:cNvSpPr>
          <p:nvPr>
            <p:ph type="title" idx="4294967295"/>
          </p:nvPr>
        </p:nvSpPr>
        <p:spPr>
          <a:xfrm>
            <a:off x="476287" y="299739"/>
            <a:ext cx="11210925" cy="744836"/>
          </a:xfrm>
          <a:prstGeom prst="rect">
            <a:avLst/>
          </a:prstGeom>
        </p:spPr>
        <p:txBody>
          <a:bodyPr vert="horz" lIns="91440" tIns="45720" rIns="91440" bIns="45720" rtlCol="0" anchor="ctr">
            <a:normAutofit/>
          </a:bodyPr>
          <a:lstStyle/>
          <a:p>
            <a:pPr algn="ctr"/>
            <a:r>
              <a:rPr lang="en-US" sz="3200" dirty="0">
                <a:solidFill>
                  <a:schemeClr val="tx1">
                    <a:lumMod val="85000"/>
                    <a:lumOff val="15000"/>
                  </a:schemeClr>
                </a:solidFill>
                <a:latin typeface="Arial Nova" panose="020B0504020202020204" pitchFamily="34" charset="0"/>
              </a:rPr>
              <a:t>Technik</a:t>
            </a:r>
          </a:p>
        </p:txBody>
      </p:sp>
      <p:cxnSp>
        <p:nvCxnSpPr>
          <p:cNvPr id="24" name="Gerader Verbinder 23">
            <a:extLst>
              <a:ext uri="{FF2B5EF4-FFF2-40B4-BE49-F238E27FC236}">
                <a16:creationId xmlns:a16="http://schemas.microsoft.com/office/drawing/2014/main" id="{ABA063C9-7D16-4798-AB47-4936F1FC6B1B}"/>
              </a:ext>
            </a:extLst>
          </p:cNvPr>
          <p:cNvCxnSpPr>
            <a:cxnSpLocks/>
          </p:cNvCxnSpPr>
          <p:nvPr/>
        </p:nvCxnSpPr>
        <p:spPr>
          <a:xfrm>
            <a:off x="85800" y="1044575"/>
            <a:ext cx="11991900" cy="0"/>
          </a:xfrm>
          <a:prstGeom prst="line">
            <a:avLst/>
          </a:prstGeom>
          <a:ln/>
        </p:spPr>
        <p:style>
          <a:lnRef idx="1">
            <a:schemeClr val="accent1"/>
          </a:lnRef>
          <a:fillRef idx="0">
            <a:schemeClr val="accent1"/>
          </a:fillRef>
          <a:effectRef idx="0">
            <a:schemeClr val="accent1"/>
          </a:effectRef>
          <a:fontRef idx="minor">
            <a:schemeClr val="tx1"/>
          </a:fontRef>
        </p:style>
      </p:cxnSp>
      <p:grpSp>
        <p:nvGrpSpPr>
          <p:cNvPr id="25" name="Gruppieren 24">
            <a:extLst>
              <a:ext uri="{FF2B5EF4-FFF2-40B4-BE49-F238E27FC236}">
                <a16:creationId xmlns:a16="http://schemas.microsoft.com/office/drawing/2014/main" id="{44DE32D2-88B2-4C43-8E98-F03ED26AD274}"/>
              </a:ext>
            </a:extLst>
          </p:cNvPr>
          <p:cNvGrpSpPr/>
          <p:nvPr/>
        </p:nvGrpSpPr>
        <p:grpSpPr>
          <a:xfrm>
            <a:off x="529242" y="1326943"/>
            <a:ext cx="3621102" cy="2161044"/>
            <a:chOff x="539297" y="1948646"/>
            <a:chExt cx="2629310" cy="1806749"/>
          </a:xfrm>
        </p:grpSpPr>
        <p:sp>
          <p:nvSpPr>
            <p:cNvPr id="26" name="Rechteck: diagonal liegende Ecken abgerundet 25">
              <a:extLst>
                <a:ext uri="{FF2B5EF4-FFF2-40B4-BE49-F238E27FC236}">
                  <a16:creationId xmlns:a16="http://schemas.microsoft.com/office/drawing/2014/main" id="{E9222A96-9EAD-4C64-A962-A024D98F262D}"/>
                </a:ext>
              </a:extLst>
            </p:cNvPr>
            <p:cNvSpPr/>
            <p:nvPr/>
          </p:nvSpPr>
          <p:spPr>
            <a:xfrm>
              <a:off x="560050" y="1948646"/>
              <a:ext cx="2608557" cy="1806749"/>
            </a:xfrm>
            <a:prstGeom prst="round2DiagRect">
              <a:avLst>
                <a:gd name="adj1" fmla="val 47062"/>
                <a:gd name="adj2" fmla="val 0"/>
              </a:avLst>
            </a:prstGeom>
            <a:solidFill>
              <a:schemeClr val="accent1">
                <a:lumMod val="60000"/>
                <a:lumOff val="40000"/>
              </a:scheme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pic>
          <p:nvPicPr>
            <p:cNvPr id="27" name="Grafik 26" descr="Kamera">
              <a:extLst>
                <a:ext uri="{FF2B5EF4-FFF2-40B4-BE49-F238E27FC236}">
                  <a16:creationId xmlns:a16="http://schemas.microsoft.com/office/drawing/2014/main" id="{6EBA274D-1259-47F7-9244-144A480093D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57391" y="2125488"/>
              <a:ext cx="726532" cy="726532"/>
            </a:xfrm>
            <a:prstGeom prst="rect">
              <a:avLst/>
            </a:prstGeom>
          </p:spPr>
        </p:pic>
        <p:sp>
          <p:nvSpPr>
            <p:cNvPr id="28" name="Rechteck 27">
              <a:extLst>
                <a:ext uri="{FF2B5EF4-FFF2-40B4-BE49-F238E27FC236}">
                  <a16:creationId xmlns:a16="http://schemas.microsoft.com/office/drawing/2014/main" id="{59BB350F-1533-40B2-8091-CAE42D4CA5F1}"/>
                </a:ext>
              </a:extLst>
            </p:cNvPr>
            <p:cNvSpPr/>
            <p:nvPr/>
          </p:nvSpPr>
          <p:spPr>
            <a:xfrm>
              <a:off x="539297" y="2944080"/>
              <a:ext cx="2587901" cy="643294"/>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solidFill>
                    <a:schemeClr val="bg1"/>
                  </a:solidFill>
                  <a:latin typeface="Arial Nova" panose="020B0504020202020204" pitchFamily="34" charset="0"/>
                </a:rPr>
                <a:t>Seien Sie für andere sichtbar (Freiwillig!) </a:t>
              </a:r>
            </a:p>
          </p:txBody>
        </p:sp>
      </p:grpSp>
      <p:grpSp>
        <p:nvGrpSpPr>
          <p:cNvPr id="29" name="Gruppieren 28">
            <a:extLst>
              <a:ext uri="{FF2B5EF4-FFF2-40B4-BE49-F238E27FC236}">
                <a16:creationId xmlns:a16="http://schemas.microsoft.com/office/drawing/2014/main" id="{7F52EC03-F234-4132-9753-D2612EB8CE68}"/>
              </a:ext>
            </a:extLst>
          </p:cNvPr>
          <p:cNvGrpSpPr/>
          <p:nvPr/>
        </p:nvGrpSpPr>
        <p:grpSpPr>
          <a:xfrm>
            <a:off x="568905" y="3849452"/>
            <a:ext cx="3084728" cy="2411645"/>
            <a:chOff x="7216136" y="2579452"/>
            <a:chExt cx="3084728" cy="2411645"/>
          </a:xfrm>
        </p:grpSpPr>
        <p:sp>
          <p:nvSpPr>
            <p:cNvPr id="30" name="Rechteck: diagonal liegende Ecken abgerundet 29">
              <a:extLst>
                <a:ext uri="{FF2B5EF4-FFF2-40B4-BE49-F238E27FC236}">
                  <a16:creationId xmlns:a16="http://schemas.microsoft.com/office/drawing/2014/main" id="{C3AEBC02-9B80-4E3D-A44B-5B4C81094C0F}"/>
                </a:ext>
              </a:extLst>
            </p:cNvPr>
            <p:cNvSpPr/>
            <p:nvPr/>
          </p:nvSpPr>
          <p:spPr>
            <a:xfrm>
              <a:off x="7235321" y="2579452"/>
              <a:ext cx="3065543" cy="2411645"/>
            </a:xfrm>
            <a:prstGeom prst="round2DiagRect">
              <a:avLst>
                <a:gd name="adj1" fmla="val 47062"/>
                <a:gd name="adj2" fmla="val 0"/>
              </a:avLst>
            </a:prstGeom>
            <a:solidFill>
              <a:srgbClr val="66F0B8"/>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pic>
          <p:nvPicPr>
            <p:cNvPr id="31" name="Grafik 30" descr="Funkmikrofon">
              <a:extLst>
                <a:ext uri="{FF2B5EF4-FFF2-40B4-BE49-F238E27FC236}">
                  <a16:creationId xmlns:a16="http://schemas.microsoft.com/office/drawing/2014/main" id="{B272D9F5-6123-45A8-99B2-E2BEEC3DA7B4}"/>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294276" y="3913329"/>
              <a:ext cx="609866" cy="609866"/>
            </a:xfrm>
            <a:prstGeom prst="rect">
              <a:avLst/>
            </a:prstGeom>
          </p:spPr>
        </p:pic>
        <p:pic>
          <p:nvPicPr>
            <p:cNvPr id="32" name="Grafik 31" descr="Lautsprecher stummschalten">
              <a:extLst>
                <a:ext uri="{FF2B5EF4-FFF2-40B4-BE49-F238E27FC236}">
                  <a16:creationId xmlns:a16="http://schemas.microsoft.com/office/drawing/2014/main" id="{02D7C896-EC4B-40BC-8D12-BAB9AD4B442B}"/>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460614" y="3171508"/>
              <a:ext cx="602476" cy="602476"/>
            </a:xfrm>
            <a:prstGeom prst="rect">
              <a:avLst/>
            </a:prstGeom>
          </p:spPr>
        </p:pic>
        <p:sp>
          <p:nvSpPr>
            <p:cNvPr id="33" name="Rechteck 32">
              <a:extLst>
                <a:ext uri="{FF2B5EF4-FFF2-40B4-BE49-F238E27FC236}">
                  <a16:creationId xmlns:a16="http://schemas.microsoft.com/office/drawing/2014/main" id="{47A79A0E-564D-48C2-A30C-BE02F5016F3E}"/>
                </a:ext>
              </a:extLst>
            </p:cNvPr>
            <p:cNvSpPr/>
            <p:nvPr/>
          </p:nvSpPr>
          <p:spPr>
            <a:xfrm>
              <a:off x="7877690" y="2963155"/>
              <a:ext cx="2361374"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Schalten Sie das</a:t>
              </a:r>
            </a:p>
            <a:p>
              <a:pPr algn="ctr"/>
              <a:r>
                <a:rPr lang="de-DE" sz="2200" dirty="0">
                  <a:latin typeface="Arial Nova" panose="020B0504020202020204" pitchFamily="34" charset="0"/>
                </a:rPr>
                <a:t>Mikro stumm, </a:t>
              </a:r>
            </a:p>
          </p:txBody>
        </p:sp>
        <p:sp>
          <p:nvSpPr>
            <p:cNvPr id="34" name="Rechteck 33">
              <a:extLst>
                <a:ext uri="{FF2B5EF4-FFF2-40B4-BE49-F238E27FC236}">
                  <a16:creationId xmlns:a16="http://schemas.microsoft.com/office/drawing/2014/main" id="{8D3C9FD2-D86A-4CDA-B576-EE604292AD55}"/>
                </a:ext>
              </a:extLst>
            </p:cNvPr>
            <p:cNvSpPr/>
            <p:nvPr/>
          </p:nvSpPr>
          <p:spPr>
            <a:xfrm>
              <a:off x="7216136" y="3773984"/>
              <a:ext cx="2216113" cy="1107996"/>
            </a:xfrm>
            <a:prstGeom prst="rect">
              <a:avLst/>
            </a:prstGeom>
          </p:spPr>
          <p:txBody>
            <a:bodyPr wrap="square">
              <a:spAutoFit/>
            </a:bodyPr>
            <a:lstStyle/>
            <a:p>
              <a:pPr algn="ctr"/>
              <a:r>
                <a:rPr lang="de-DE" sz="2200" dirty="0">
                  <a:latin typeface="Arial Nova" panose="020B0504020202020204" pitchFamily="34" charset="0"/>
                </a:rPr>
                <a:t>wenn Sie gerade nicht sprechen</a:t>
              </a:r>
            </a:p>
          </p:txBody>
        </p:sp>
      </p:grpSp>
      <p:grpSp>
        <p:nvGrpSpPr>
          <p:cNvPr id="35" name="Gruppieren 34">
            <a:extLst>
              <a:ext uri="{FF2B5EF4-FFF2-40B4-BE49-F238E27FC236}">
                <a16:creationId xmlns:a16="http://schemas.microsoft.com/office/drawing/2014/main" id="{67328C08-4A08-4B72-BD9B-697DEA3CBE9E}"/>
              </a:ext>
            </a:extLst>
          </p:cNvPr>
          <p:cNvGrpSpPr/>
          <p:nvPr/>
        </p:nvGrpSpPr>
        <p:grpSpPr>
          <a:xfrm>
            <a:off x="4519575" y="1594297"/>
            <a:ext cx="3263530" cy="1971502"/>
            <a:chOff x="5766170" y="4495800"/>
            <a:chExt cx="3263530" cy="1971502"/>
          </a:xfrm>
        </p:grpSpPr>
        <p:sp>
          <p:nvSpPr>
            <p:cNvPr id="36" name="Rechteck: diagonal liegende Ecken abgerundet 35">
              <a:extLst>
                <a:ext uri="{FF2B5EF4-FFF2-40B4-BE49-F238E27FC236}">
                  <a16:creationId xmlns:a16="http://schemas.microsoft.com/office/drawing/2014/main" id="{6718DF14-6116-4A81-8EED-60B78EF2E9F2}"/>
                </a:ext>
              </a:extLst>
            </p:cNvPr>
            <p:cNvSpPr/>
            <p:nvPr/>
          </p:nvSpPr>
          <p:spPr>
            <a:xfrm>
              <a:off x="5766170" y="4495800"/>
              <a:ext cx="3263530" cy="1971502"/>
            </a:xfrm>
            <a:prstGeom prst="round2DiagRect">
              <a:avLst>
                <a:gd name="adj1" fmla="val 47062"/>
                <a:gd name="adj2" fmla="val 0"/>
              </a:avLst>
            </a:prstGeom>
            <a:solidFill>
              <a:srgbClr val="6FCDF2"/>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37" name="Grafik 36" descr="Internet">
              <a:extLst>
                <a:ext uri="{FF2B5EF4-FFF2-40B4-BE49-F238E27FC236}">
                  <a16:creationId xmlns:a16="http://schemas.microsoft.com/office/drawing/2014/main" id="{4414B449-1A2F-4AA6-8004-836D750B67D8}"/>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591824" y="4626587"/>
              <a:ext cx="817977" cy="817977"/>
            </a:xfrm>
            <a:prstGeom prst="rect">
              <a:avLst/>
            </a:prstGeom>
          </p:spPr>
        </p:pic>
        <p:pic>
          <p:nvPicPr>
            <p:cNvPr id="38" name="Grafik 37" descr="Glühbirne und Zahnrad">
              <a:extLst>
                <a:ext uri="{FF2B5EF4-FFF2-40B4-BE49-F238E27FC236}">
                  <a16:creationId xmlns:a16="http://schemas.microsoft.com/office/drawing/2014/main" id="{A6EFEA96-D2F2-4A6E-BF55-4A0A72EA5612}"/>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1268147">
              <a:off x="7934845" y="4618178"/>
              <a:ext cx="807418" cy="807418"/>
            </a:xfrm>
            <a:prstGeom prst="rect">
              <a:avLst/>
            </a:prstGeom>
          </p:spPr>
        </p:pic>
        <p:sp>
          <p:nvSpPr>
            <p:cNvPr id="39" name="Rechteck 38">
              <a:extLst>
                <a:ext uri="{FF2B5EF4-FFF2-40B4-BE49-F238E27FC236}">
                  <a16:creationId xmlns:a16="http://schemas.microsoft.com/office/drawing/2014/main" id="{3570C240-88D6-4813-A975-B910F12D9CB7}"/>
                </a:ext>
              </a:extLst>
            </p:cNvPr>
            <p:cNvSpPr/>
            <p:nvPr/>
          </p:nvSpPr>
          <p:spPr>
            <a:xfrm>
              <a:off x="5853362" y="5316337"/>
              <a:ext cx="3007313" cy="1107996"/>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solidFill>
                    <a:schemeClr val="bg1"/>
                  </a:solidFill>
                  <a:latin typeface="Arial Nova" panose="020B0504020202020204" pitchFamily="34" charset="0"/>
                </a:rPr>
                <a:t>Machen Sie sich </a:t>
              </a:r>
            </a:p>
            <a:p>
              <a:pPr algn="ctr"/>
              <a:r>
                <a:rPr lang="de-DE" sz="2200" dirty="0">
                  <a:solidFill>
                    <a:schemeClr val="bg1"/>
                  </a:solidFill>
                  <a:latin typeface="Arial Nova" panose="020B0504020202020204" pitchFamily="34" charset="0"/>
                </a:rPr>
                <a:t>rechtzeitig mit der Technik vertraut </a:t>
              </a:r>
            </a:p>
          </p:txBody>
        </p:sp>
      </p:grpSp>
      <p:grpSp>
        <p:nvGrpSpPr>
          <p:cNvPr id="40" name="Gruppieren 39">
            <a:extLst>
              <a:ext uri="{FF2B5EF4-FFF2-40B4-BE49-F238E27FC236}">
                <a16:creationId xmlns:a16="http://schemas.microsoft.com/office/drawing/2014/main" id="{09185FE2-9E93-4E0B-A139-A0A171D7491F}"/>
              </a:ext>
            </a:extLst>
          </p:cNvPr>
          <p:cNvGrpSpPr/>
          <p:nvPr/>
        </p:nvGrpSpPr>
        <p:grpSpPr>
          <a:xfrm>
            <a:off x="4519575" y="4115520"/>
            <a:ext cx="3559338" cy="1971288"/>
            <a:chOff x="3574347" y="3553411"/>
            <a:chExt cx="3559338" cy="1971288"/>
          </a:xfrm>
        </p:grpSpPr>
        <p:sp>
          <p:nvSpPr>
            <p:cNvPr id="42" name="Rechteck: diagonal liegende Ecken abgerundet 41">
              <a:extLst>
                <a:ext uri="{FF2B5EF4-FFF2-40B4-BE49-F238E27FC236}">
                  <a16:creationId xmlns:a16="http://schemas.microsoft.com/office/drawing/2014/main" id="{C0265F53-4626-487C-BC64-29679B47D4AE}"/>
                </a:ext>
              </a:extLst>
            </p:cNvPr>
            <p:cNvSpPr/>
            <p:nvPr/>
          </p:nvSpPr>
          <p:spPr>
            <a:xfrm>
              <a:off x="3641559" y="3553411"/>
              <a:ext cx="3492126" cy="1971288"/>
            </a:xfrm>
            <a:prstGeom prst="round2DiagRect">
              <a:avLst>
                <a:gd name="adj1" fmla="val 47062"/>
                <a:gd name="adj2" fmla="val 0"/>
              </a:avLst>
            </a:prstGeom>
            <a:solidFill>
              <a:srgbClr val="BBDCE8"/>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43" name="Rechteck 42">
              <a:extLst>
                <a:ext uri="{FF2B5EF4-FFF2-40B4-BE49-F238E27FC236}">
                  <a16:creationId xmlns:a16="http://schemas.microsoft.com/office/drawing/2014/main" id="{DB8327F5-C283-4B42-AD33-44E19AFC62AC}"/>
                </a:ext>
              </a:extLst>
            </p:cNvPr>
            <p:cNvSpPr/>
            <p:nvPr/>
          </p:nvSpPr>
          <p:spPr>
            <a:xfrm>
              <a:off x="3574347" y="4527765"/>
              <a:ext cx="3390313"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Zeichnen Sie die </a:t>
              </a:r>
            </a:p>
            <a:p>
              <a:pPr algn="ctr"/>
              <a:r>
                <a:rPr lang="de-DE" sz="2200" dirty="0">
                  <a:latin typeface="Arial Nova" panose="020B0504020202020204" pitchFamily="34" charset="0"/>
                </a:rPr>
                <a:t>Veranstaltung nicht auf </a:t>
              </a:r>
            </a:p>
          </p:txBody>
        </p:sp>
        <p:pic>
          <p:nvPicPr>
            <p:cNvPr id="46" name="Grafik 45" descr="Warnung">
              <a:extLst>
                <a:ext uri="{FF2B5EF4-FFF2-40B4-BE49-F238E27FC236}">
                  <a16:creationId xmlns:a16="http://schemas.microsoft.com/office/drawing/2014/main" id="{55AF4831-4D8F-44B5-888D-B60B9AD0EEB4}"/>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162080" y="3867821"/>
              <a:ext cx="515043" cy="515043"/>
            </a:xfrm>
            <a:prstGeom prst="rect">
              <a:avLst/>
            </a:prstGeom>
          </p:spPr>
        </p:pic>
        <p:pic>
          <p:nvPicPr>
            <p:cNvPr id="48" name="Grafik 47" descr="Schließen">
              <a:extLst>
                <a:ext uri="{FF2B5EF4-FFF2-40B4-BE49-F238E27FC236}">
                  <a16:creationId xmlns:a16="http://schemas.microsoft.com/office/drawing/2014/main" id="{9F39433C-C199-4A34-96CC-2A11DA32002A}"/>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088461" y="3858763"/>
              <a:ext cx="542192" cy="542192"/>
            </a:xfrm>
            <a:prstGeom prst="rect">
              <a:avLst/>
            </a:prstGeom>
          </p:spPr>
        </p:pic>
        <p:pic>
          <p:nvPicPr>
            <p:cNvPr id="49" name="Grafik 48" descr="Stimme">
              <a:extLst>
                <a:ext uri="{FF2B5EF4-FFF2-40B4-BE49-F238E27FC236}">
                  <a16:creationId xmlns:a16="http://schemas.microsoft.com/office/drawing/2014/main" id="{277BA65C-F45E-403B-89BE-7E0E272D3CFD}"/>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4970933" y="3762602"/>
              <a:ext cx="833377" cy="833377"/>
            </a:xfrm>
            <a:prstGeom prst="rect">
              <a:avLst/>
            </a:prstGeom>
          </p:spPr>
        </p:pic>
      </p:grpSp>
      <p:grpSp>
        <p:nvGrpSpPr>
          <p:cNvPr id="51" name="Gruppieren 50">
            <a:extLst>
              <a:ext uri="{FF2B5EF4-FFF2-40B4-BE49-F238E27FC236}">
                <a16:creationId xmlns:a16="http://schemas.microsoft.com/office/drawing/2014/main" id="{37A54D14-A689-4E9D-BD17-158BE4560F14}"/>
              </a:ext>
            </a:extLst>
          </p:cNvPr>
          <p:cNvGrpSpPr/>
          <p:nvPr/>
        </p:nvGrpSpPr>
        <p:grpSpPr>
          <a:xfrm>
            <a:off x="8189737" y="2255553"/>
            <a:ext cx="3667197" cy="2431898"/>
            <a:chOff x="8106241" y="2485277"/>
            <a:chExt cx="3667197" cy="2431898"/>
          </a:xfrm>
        </p:grpSpPr>
        <p:grpSp>
          <p:nvGrpSpPr>
            <p:cNvPr id="52" name="Gruppieren 51">
              <a:extLst>
                <a:ext uri="{FF2B5EF4-FFF2-40B4-BE49-F238E27FC236}">
                  <a16:creationId xmlns:a16="http://schemas.microsoft.com/office/drawing/2014/main" id="{B34B4E87-9D41-4347-BCC5-A02DE0A9E4B5}"/>
                </a:ext>
              </a:extLst>
            </p:cNvPr>
            <p:cNvGrpSpPr/>
            <p:nvPr/>
          </p:nvGrpSpPr>
          <p:grpSpPr>
            <a:xfrm>
              <a:off x="8106241" y="2485277"/>
              <a:ext cx="3667197" cy="2431898"/>
              <a:chOff x="505827" y="1948646"/>
              <a:chExt cx="2662780" cy="1806749"/>
            </a:xfrm>
          </p:grpSpPr>
          <p:sp>
            <p:nvSpPr>
              <p:cNvPr id="55" name="Rechteck: diagonal liegende Ecken abgerundet 54">
                <a:extLst>
                  <a:ext uri="{FF2B5EF4-FFF2-40B4-BE49-F238E27FC236}">
                    <a16:creationId xmlns:a16="http://schemas.microsoft.com/office/drawing/2014/main" id="{01C78CDC-7D56-45E8-9671-508044C3D943}"/>
                  </a:ext>
                </a:extLst>
              </p:cNvPr>
              <p:cNvSpPr/>
              <p:nvPr/>
            </p:nvSpPr>
            <p:spPr>
              <a:xfrm>
                <a:off x="560050" y="1948646"/>
                <a:ext cx="2608557" cy="1806749"/>
              </a:xfrm>
              <a:prstGeom prst="round2DiagRect">
                <a:avLst>
                  <a:gd name="adj1" fmla="val 47062"/>
                  <a:gd name="adj2" fmla="val 0"/>
                </a:avLst>
              </a:prstGeom>
              <a:solidFill>
                <a:schemeClr val="accent1">
                  <a:lumMod val="60000"/>
                  <a:lumOff val="40000"/>
                </a:scheme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pic>
            <p:nvPicPr>
              <p:cNvPr id="56" name="Grafik 55" descr="Kamera">
                <a:extLst>
                  <a:ext uri="{FF2B5EF4-FFF2-40B4-BE49-F238E27FC236}">
                    <a16:creationId xmlns:a16="http://schemas.microsoft.com/office/drawing/2014/main" id="{57D45059-2631-46DF-9D5E-E35E73EC9F06}"/>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6715" y="2181024"/>
                <a:ext cx="726532" cy="726532"/>
              </a:xfrm>
              <a:prstGeom prst="rect">
                <a:avLst/>
              </a:prstGeom>
            </p:spPr>
          </p:pic>
          <p:sp>
            <p:nvSpPr>
              <p:cNvPr id="57" name="Rechteck 56">
                <a:extLst>
                  <a:ext uri="{FF2B5EF4-FFF2-40B4-BE49-F238E27FC236}">
                    <a16:creationId xmlns:a16="http://schemas.microsoft.com/office/drawing/2014/main" id="{21F7B8FC-97C0-4EB3-A6C9-1266F6251A8B}"/>
                  </a:ext>
                </a:extLst>
              </p:cNvPr>
              <p:cNvSpPr/>
              <p:nvPr/>
            </p:nvSpPr>
            <p:spPr>
              <a:xfrm>
                <a:off x="505827" y="2879875"/>
                <a:ext cx="2587901" cy="823172"/>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solidFill>
                      <a:schemeClr val="bg1"/>
                    </a:solidFill>
                    <a:latin typeface="Arial Nova" panose="020B0504020202020204" pitchFamily="34" charset="0"/>
                  </a:rPr>
                  <a:t>Machen Sie keine </a:t>
                </a:r>
              </a:p>
              <a:p>
                <a:pPr algn="ctr"/>
                <a:r>
                  <a:rPr lang="de-DE" sz="2200" dirty="0">
                    <a:solidFill>
                      <a:schemeClr val="bg1"/>
                    </a:solidFill>
                    <a:latin typeface="Arial Nova" panose="020B0504020202020204" pitchFamily="34" charset="0"/>
                  </a:rPr>
                  <a:t>Screenshots oder Fotos von Beteiligten</a:t>
                </a:r>
              </a:p>
            </p:txBody>
          </p:sp>
        </p:grpSp>
        <p:cxnSp>
          <p:nvCxnSpPr>
            <p:cNvPr id="53" name="Gerader Verbinder 52">
              <a:extLst>
                <a:ext uri="{FF2B5EF4-FFF2-40B4-BE49-F238E27FC236}">
                  <a16:creationId xmlns:a16="http://schemas.microsoft.com/office/drawing/2014/main" id="{E3EC2DCD-DC65-4310-9342-568C9D24B87A}"/>
                </a:ext>
              </a:extLst>
            </p:cNvPr>
            <p:cNvCxnSpPr/>
            <p:nvPr/>
          </p:nvCxnSpPr>
          <p:spPr>
            <a:xfrm flipV="1">
              <a:off x="8709091" y="3002015"/>
              <a:ext cx="1449977" cy="596967"/>
            </a:xfrm>
            <a:prstGeom prst="line">
              <a:avLst/>
            </a:prstGeom>
            <a:ln w="92075">
              <a:solidFill>
                <a:srgbClr val="FF0000"/>
              </a:solidFill>
            </a:ln>
          </p:spPr>
          <p:style>
            <a:lnRef idx="1">
              <a:schemeClr val="accent1"/>
            </a:lnRef>
            <a:fillRef idx="0">
              <a:schemeClr val="accent1"/>
            </a:fillRef>
            <a:effectRef idx="0">
              <a:schemeClr val="accent1"/>
            </a:effectRef>
            <a:fontRef idx="minor">
              <a:schemeClr val="tx1"/>
            </a:fontRef>
          </p:style>
        </p:cxnSp>
        <p:pic>
          <p:nvPicPr>
            <p:cNvPr id="54" name="Grafik 53" descr="Online-Netzwerk mit einfarbiger Füllung">
              <a:extLst>
                <a:ext uri="{FF2B5EF4-FFF2-40B4-BE49-F238E27FC236}">
                  <a16:creationId xmlns:a16="http://schemas.microsoft.com/office/drawing/2014/main" id="{9D36DD6A-0AC3-4FE9-BB2F-B4F96EE1B517}"/>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0230042" y="2829818"/>
              <a:ext cx="914400" cy="914400"/>
            </a:xfrm>
            <a:prstGeom prst="rect">
              <a:avLst/>
            </a:prstGeom>
          </p:spPr>
        </p:pic>
      </p:grpSp>
    </p:spTree>
    <p:extLst>
      <p:ext uri="{BB962C8B-B14F-4D97-AF65-F5344CB8AC3E}">
        <p14:creationId xmlns:p14="http://schemas.microsoft.com/office/powerpoint/2010/main" val="850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el 1">
            <a:extLst>
              <a:ext uri="{FF2B5EF4-FFF2-40B4-BE49-F238E27FC236}">
                <a16:creationId xmlns:a16="http://schemas.microsoft.com/office/drawing/2014/main" id="{6616CB44-389A-48B0-9394-50C24CF31619}"/>
              </a:ext>
            </a:extLst>
          </p:cNvPr>
          <p:cNvSpPr>
            <a:spLocks noGrp="1"/>
          </p:cNvSpPr>
          <p:nvPr>
            <p:ph type="title" idx="4294967295"/>
          </p:nvPr>
        </p:nvSpPr>
        <p:spPr>
          <a:xfrm>
            <a:off x="476287" y="299739"/>
            <a:ext cx="11210925" cy="744836"/>
          </a:xfrm>
          <a:prstGeom prst="rect">
            <a:avLst/>
          </a:prstGeom>
        </p:spPr>
        <p:txBody>
          <a:bodyPr vert="horz" lIns="91440" tIns="45720" rIns="91440" bIns="45720" rtlCol="0" anchor="ctr">
            <a:normAutofit/>
          </a:bodyPr>
          <a:lstStyle/>
          <a:p>
            <a:pPr algn="ctr"/>
            <a:r>
              <a:rPr lang="en-US" sz="3200" dirty="0">
                <a:solidFill>
                  <a:schemeClr val="tx1">
                    <a:lumMod val="85000"/>
                    <a:lumOff val="15000"/>
                  </a:schemeClr>
                </a:solidFill>
                <a:latin typeface="Arial Nova" panose="020B0504020202020204" pitchFamily="34" charset="0"/>
              </a:rPr>
              <a:t>Sonstiges</a:t>
            </a:r>
          </a:p>
        </p:txBody>
      </p:sp>
      <p:sp>
        <p:nvSpPr>
          <p:cNvPr id="6" name="Foliennummernplatzhalter 5">
            <a:extLst>
              <a:ext uri="{FF2B5EF4-FFF2-40B4-BE49-F238E27FC236}">
                <a16:creationId xmlns:a16="http://schemas.microsoft.com/office/drawing/2014/main" id="{3D076D91-18BD-451C-A45D-5AAB062A0C61}"/>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457200">
              <a:spcAft>
                <a:spcPts val="600"/>
              </a:spcAft>
            </a:pPr>
            <a:fld id="{9FA5F3E8-CE23-4F50-9A8C-594127369B29}" type="slidenum">
              <a:rPr lang="en-US">
                <a:solidFill>
                  <a:srgbClr val="FFFFFF"/>
                </a:solidFill>
              </a:rPr>
              <a:pPr defTabSz="457200">
                <a:spcAft>
                  <a:spcPts val="600"/>
                </a:spcAft>
              </a:pPr>
              <a:t>16</a:t>
            </a:fld>
            <a:endParaRPr lang="en-US">
              <a:solidFill>
                <a:srgbClr val="FFFFFF"/>
              </a:solidFill>
            </a:endParaRPr>
          </a:p>
        </p:txBody>
      </p:sp>
      <p:cxnSp>
        <p:nvCxnSpPr>
          <p:cNvPr id="24" name="Gerader Verbinder 23">
            <a:extLst>
              <a:ext uri="{FF2B5EF4-FFF2-40B4-BE49-F238E27FC236}">
                <a16:creationId xmlns:a16="http://schemas.microsoft.com/office/drawing/2014/main" id="{ABA063C9-7D16-4798-AB47-4936F1FC6B1B}"/>
              </a:ext>
            </a:extLst>
          </p:cNvPr>
          <p:cNvCxnSpPr>
            <a:cxnSpLocks/>
          </p:cNvCxnSpPr>
          <p:nvPr/>
        </p:nvCxnSpPr>
        <p:spPr>
          <a:xfrm>
            <a:off x="85800" y="1044575"/>
            <a:ext cx="11991900" cy="0"/>
          </a:xfrm>
          <a:prstGeom prst="line">
            <a:avLst/>
          </a:prstGeom>
          <a:ln/>
        </p:spPr>
        <p:style>
          <a:lnRef idx="1">
            <a:schemeClr val="accent1"/>
          </a:lnRef>
          <a:fillRef idx="0">
            <a:schemeClr val="accent1"/>
          </a:fillRef>
          <a:effectRef idx="0">
            <a:schemeClr val="accent1"/>
          </a:effectRef>
          <a:fontRef idx="minor">
            <a:schemeClr val="tx1"/>
          </a:fontRef>
        </p:style>
      </p:cxnSp>
      <p:grpSp>
        <p:nvGrpSpPr>
          <p:cNvPr id="5" name="Gruppieren 4">
            <a:extLst>
              <a:ext uri="{FF2B5EF4-FFF2-40B4-BE49-F238E27FC236}">
                <a16:creationId xmlns:a16="http://schemas.microsoft.com/office/drawing/2014/main" id="{A952085B-49DE-4FA5-9A5E-DF34F3455580}"/>
              </a:ext>
            </a:extLst>
          </p:cNvPr>
          <p:cNvGrpSpPr/>
          <p:nvPr/>
        </p:nvGrpSpPr>
        <p:grpSpPr>
          <a:xfrm>
            <a:off x="2474841" y="1646427"/>
            <a:ext cx="2936240" cy="1822639"/>
            <a:chOff x="7340601" y="2203260"/>
            <a:chExt cx="2936240" cy="1822639"/>
          </a:xfrm>
        </p:grpSpPr>
        <p:sp>
          <p:nvSpPr>
            <p:cNvPr id="7" name="Rechteck: diagonal liegende Ecken abgerundet 6">
              <a:extLst>
                <a:ext uri="{FF2B5EF4-FFF2-40B4-BE49-F238E27FC236}">
                  <a16:creationId xmlns:a16="http://schemas.microsoft.com/office/drawing/2014/main" id="{BFAE1DE7-7136-4E78-9B74-29C15641A248}"/>
                </a:ext>
              </a:extLst>
            </p:cNvPr>
            <p:cNvSpPr/>
            <p:nvPr/>
          </p:nvSpPr>
          <p:spPr>
            <a:xfrm>
              <a:off x="7340601" y="2203260"/>
              <a:ext cx="2936240" cy="1822639"/>
            </a:xfrm>
            <a:prstGeom prst="round2DiagRect">
              <a:avLst>
                <a:gd name="adj1" fmla="val 47062"/>
                <a:gd name="adj2" fmla="val 0"/>
              </a:avLst>
            </a:prstGeom>
            <a:solidFill>
              <a:srgbClr val="8ADBDF"/>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pic>
          <p:nvPicPr>
            <p:cNvPr id="8" name="Grafik 7" descr="Schloss">
              <a:extLst>
                <a:ext uri="{FF2B5EF4-FFF2-40B4-BE49-F238E27FC236}">
                  <a16:creationId xmlns:a16="http://schemas.microsoft.com/office/drawing/2014/main" id="{D05899DE-4AC1-4C04-B670-3D0918752F7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409558" y="2335178"/>
              <a:ext cx="729124" cy="729124"/>
            </a:xfrm>
            <a:prstGeom prst="rect">
              <a:avLst/>
            </a:prstGeom>
          </p:spPr>
        </p:pic>
        <p:sp>
          <p:nvSpPr>
            <p:cNvPr id="9" name="Rechteck 8">
              <a:extLst>
                <a:ext uri="{FF2B5EF4-FFF2-40B4-BE49-F238E27FC236}">
                  <a16:creationId xmlns:a16="http://schemas.microsoft.com/office/drawing/2014/main" id="{AB005BEB-6A6F-481E-8524-776FA1F2B21E}"/>
                </a:ext>
              </a:extLst>
            </p:cNvPr>
            <p:cNvSpPr/>
            <p:nvPr/>
          </p:nvSpPr>
          <p:spPr>
            <a:xfrm>
              <a:off x="7618790" y="3100552"/>
              <a:ext cx="2310660"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Das Geteilte </a:t>
              </a:r>
            </a:p>
            <a:p>
              <a:pPr algn="ctr"/>
              <a:r>
                <a:rPr lang="de-DE" sz="2200" dirty="0">
                  <a:latin typeface="Arial Nova" panose="020B0504020202020204" pitchFamily="34" charset="0"/>
                </a:rPr>
                <a:t>bleibt unter uns</a:t>
              </a:r>
            </a:p>
          </p:txBody>
        </p:sp>
      </p:grpSp>
      <p:grpSp>
        <p:nvGrpSpPr>
          <p:cNvPr id="16" name="Gruppieren 15">
            <a:extLst>
              <a:ext uri="{FF2B5EF4-FFF2-40B4-BE49-F238E27FC236}">
                <a16:creationId xmlns:a16="http://schemas.microsoft.com/office/drawing/2014/main" id="{5868665B-F1C9-4F27-AABA-556E83ABFEA9}"/>
              </a:ext>
            </a:extLst>
          </p:cNvPr>
          <p:cNvGrpSpPr/>
          <p:nvPr/>
        </p:nvGrpSpPr>
        <p:grpSpPr>
          <a:xfrm>
            <a:off x="6991622" y="1798907"/>
            <a:ext cx="2296070" cy="3323511"/>
            <a:chOff x="8851990" y="333275"/>
            <a:chExt cx="2025200" cy="3128474"/>
          </a:xfrm>
        </p:grpSpPr>
        <p:grpSp>
          <p:nvGrpSpPr>
            <p:cNvPr id="17" name="Gruppieren 16">
              <a:extLst>
                <a:ext uri="{FF2B5EF4-FFF2-40B4-BE49-F238E27FC236}">
                  <a16:creationId xmlns:a16="http://schemas.microsoft.com/office/drawing/2014/main" id="{284DFFFC-F357-485E-93A1-24B019E5E77E}"/>
                </a:ext>
              </a:extLst>
            </p:cNvPr>
            <p:cNvGrpSpPr/>
            <p:nvPr/>
          </p:nvGrpSpPr>
          <p:grpSpPr>
            <a:xfrm>
              <a:off x="8851990" y="333275"/>
              <a:ext cx="2025200" cy="3128474"/>
              <a:chOff x="7755230" y="2242838"/>
              <a:chExt cx="2168367" cy="2700570"/>
            </a:xfrm>
          </p:grpSpPr>
          <p:sp>
            <p:nvSpPr>
              <p:cNvPr id="19" name="Rechteck: diagonal liegende Ecken abgerundet 18">
                <a:extLst>
                  <a:ext uri="{FF2B5EF4-FFF2-40B4-BE49-F238E27FC236}">
                    <a16:creationId xmlns:a16="http://schemas.microsoft.com/office/drawing/2014/main" id="{89BCD11D-7A94-4B10-82AB-D5AF0839DCC9}"/>
                  </a:ext>
                </a:extLst>
              </p:cNvPr>
              <p:cNvSpPr/>
              <p:nvPr/>
            </p:nvSpPr>
            <p:spPr>
              <a:xfrm>
                <a:off x="7755230" y="2242838"/>
                <a:ext cx="2168367" cy="2700570"/>
              </a:xfrm>
              <a:prstGeom prst="round2DiagRect">
                <a:avLst>
                  <a:gd name="adj1" fmla="val 47062"/>
                  <a:gd name="adj2" fmla="val 0"/>
                </a:avLst>
              </a:prstGeom>
              <a:solidFill>
                <a:srgbClr val="5FEAB5"/>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20" name="Rechteck 19">
                <a:extLst>
                  <a:ext uri="{FF2B5EF4-FFF2-40B4-BE49-F238E27FC236}">
                    <a16:creationId xmlns:a16="http://schemas.microsoft.com/office/drawing/2014/main" id="{152B0ABB-42A9-4F57-B961-3325DC6D6323}"/>
                  </a:ext>
                </a:extLst>
              </p:cNvPr>
              <p:cNvSpPr/>
              <p:nvPr/>
            </p:nvSpPr>
            <p:spPr>
              <a:xfrm>
                <a:off x="7755230" y="3222646"/>
                <a:ext cx="2168367" cy="1540942"/>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Verwenden Sie Ihren vollständigen Namen</a:t>
                </a:r>
              </a:p>
              <a:p>
                <a:pPr algn="ctr"/>
                <a:r>
                  <a:rPr lang="de-DE" sz="2200" dirty="0">
                    <a:latin typeface="Arial Nova" panose="020B0504020202020204" pitchFamily="34" charset="0"/>
                  </a:rPr>
                  <a:t>bei Zoom </a:t>
                </a:r>
              </a:p>
            </p:txBody>
          </p:sp>
        </p:grpSp>
        <p:pic>
          <p:nvPicPr>
            <p:cNvPr id="18" name="Grafik 17" descr="Mitarbeiterausweis">
              <a:extLst>
                <a:ext uri="{FF2B5EF4-FFF2-40B4-BE49-F238E27FC236}">
                  <a16:creationId xmlns:a16="http://schemas.microsoft.com/office/drawing/2014/main" id="{71C62189-FA31-4C3F-ABF5-070FE85F6BA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459469" y="552100"/>
              <a:ext cx="810242" cy="810242"/>
            </a:xfrm>
            <a:prstGeom prst="rect">
              <a:avLst/>
            </a:prstGeom>
          </p:spPr>
        </p:pic>
      </p:grpSp>
      <p:grpSp>
        <p:nvGrpSpPr>
          <p:cNvPr id="21" name="Gruppieren 20">
            <a:extLst>
              <a:ext uri="{FF2B5EF4-FFF2-40B4-BE49-F238E27FC236}">
                <a16:creationId xmlns:a16="http://schemas.microsoft.com/office/drawing/2014/main" id="{BFD74E54-5E53-49F5-8958-5114BC4F626E}"/>
              </a:ext>
            </a:extLst>
          </p:cNvPr>
          <p:cNvGrpSpPr/>
          <p:nvPr/>
        </p:nvGrpSpPr>
        <p:grpSpPr>
          <a:xfrm>
            <a:off x="2904308" y="4210452"/>
            <a:ext cx="3221069" cy="1669368"/>
            <a:chOff x="4429251" y="1883454"/>
            <a:chExt cx="3221069" cy="1669368"/>
          </a:xfrm>
        </p:grpSpPr>
        <p:sp>
          <p:nvSpPr>
            <p:cNvPr id="22" name="Rechteck: diagonal liegende Ecken abgerundet 21">
              <a:extLst>
                <a:ext uri="{FF2B5EF4-FFF2-40B4-BE49-F238E27FC236}">
                  <a16:creationId xmlns:a16="http://schemas.microsoft.com/office/drawing/2014/main" id="{72911DDC-7F46-438A-B74A-9C34D6EC6DA8}"/>
                </a:ext>
              </a:extLst>
            </p:cNvPr>
            <p:cNvSpPr/>
            <p:nvPr/>
          </p:nvSpPr>
          <p:spPr>
            <a:xfrm>
              <a:off x="4429251" y="1883454"/>
              <a:ext cx="3221069" cy="1669368"/>
            </a:xfrm>
            <a:prstGeom prst="round2DiagRect">
              <a:avLst>
                <a:gd name="adj1" fmla="val 47062"/>
                <a:gd name="adj2" fmla="val 0"/>
              </a:avLst>
            </a:prstGeom>
            <a:solidFill>
              <a:srgbClr val="CFF0FC"/>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23" name="Rechteck 22">
              <a:extLst>
                <a:ext uri="{FF2B5EF4-FFF2-40B4-BE49-F238E27FC236}">
                  <a16:creationId xmlns:a16="http://schemas.microsoft.com/office/drawing/2014/main" id="{4920C3F0-54FA-4CDF-89FC-6E9CC16E4604}"/>
                </a:ext>
              </a:extLst>
            </p:cNvPr>
            <p:cNvSpPr/>
            <p:nvPr/>
          </p:nvSpPr>
          <p:spPr>
            <a:xfrm>
              <a:off x="4695041" y="2382569"/>
              <a:ext cx="2426036"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latin typeface="Arial Nova" panose="020B0504020202020204" pitchFamily="34" charset="0"/>
                </a:rPr>
                <a:t>Minimieren Sie Ablenkungen </a:t>
              </a:r>
            </a:p>
          </p:txBody>
        </p:sp>
        <p:pic>
          <p:nvPicPr>
            <p:cNvPr id="25" name="Grafik 24" descr="Essende Person">
              <a:extLst>
                <a:ext uri="{FF2B5EF4-FFF2-40B4-BE49-F238E27FC236}">
                  <a16:creationId xmlns:a16="http://schemas.microsoft.com/office/drawing/2014/main" id="{5ED06258-8D00-40EE-922C-DF4DC5D825D9}"/>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642406" y="2346445"/>
              <a:ext cx="841687" cy="841687"/>
            </a:xfrm>
            <a:prstGeom prst="rect">
              <a:avLst/>
            </a:prstGeom>
          </p:spPr>
        </p:pic>
      </p:grpSp>
    </p:spTree>
    <p:extLst>
      <p:ext uri="{BB962C8B-B14F-4D97-AF65-F5344CB8AC3E}">
        <p14:creationId xmlns:p14="http://schemas.microsoft.com/office/powerpoint/2010/main" val="1704691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el 1">
            <a:extLst>
              <a:ext uri="{FF2B5EF4-FFF2-40B4-BE49-F238E27FC236}">
                <a16:creationId xmlns:a16="http://schemas.microsoft.com/office/drawing/2014/main" id="{6616CB44-389A-48B0-9394-50C24CF31619}"/>
              </a:ext>
            </a:extLst>
          </p:cNvPr>
          <p:cNvSpPr>
            <a:spLocks noGrp="1"/>
          </p:cNvSpPr>
          <p:nvPr>
            <p:ph type="title" idx="4294967295"/>
          </p:nvPr>
        </p:nvSpPr>
        <p:spPr>
          <a:xfrm>
            <a:off x="375492" y="297522"/>
            <a:ext cx="11210925" cy="744836"/>
          </a:xfrm>
          <a:prstGeom prst="rect">
            <a:avLst/>
          </a:prstGeom>
        </p:spPr>
        <p:txBody>
          <a:bodyPr vert="horz" lIns="91440" tIns="45720" rIns="91440" bIns="45720" rtlCol="0" anchor="ctr">
            <a:normAutofit/>
          </a:bodyPr>
          <a:lstStyle/>
          <a:p>
            <a:pPr algn="ctr"/>
            <a:r>
              <a:rPr lang="en-US" sz="3200" dirty="0" err="1">
                <a:solidFill>
                  <a:schemeClr val="tx1">
                    <a:lumMod val="85000"/>
                    <a:lumOff val="15000"/>
                  </a:schemeClr>
                </a:solidFill>
                <a:latin typeface="Arial Nova" panose="020B0504020202020204" pitchFamily="34" charset="0"/>
              </a:rPr>
              <a:t>Nutzungsinfos</a:t>
            </a:r>
            <a:endParaRPr lang="en-US" sz="3200" dirty="0">
              <a:solidFill>
                <a:schemeClr val="tx1">
                  <a:lumMod val="85000"/>
                  <a:lumOff val="15000"/>
                </a:schemeClr>
              </a:solidFill>
              <a:latin typeface="Arial Nova" panose="020B0504020202020204" pitchFamily="34" charset="0"/>
            </a:endParaRPr>
          </a:p>
        </p:txBody>
      </p:sp>
      <p:cxnSp>
        <p:nvCxnSpPr>
          <p:cNvPr id="24" name="Gerader Verbinder 23">
            <a:extLst>
              <a:ext uri="{FF2B5EF4-FFF2-40B4-BE49-F238E27FC236}">
                <a16:creationId xmlns:a16="http://schemas.microsoft.com/office/drawing/2014/main" id="{ABA063C9-7D16-4798-AB47-4936F1FC6B1B}"/>
              </a:ext>
            </a:extLst>
          </p:cNvPr>
          <p:cNvCxnSpPr>
            <a:cxnSpLocks/>
          </p:cNvCxnSpPr>
          <p:nvPr/>
        </p:nvCxnSpPr>
        <p:spPr>
          <a:xfrm>
            <a:off x="85800" y="1044575"/>
            <a:ext cx="11991900" cy="0"/>
          </a:xfrm>
          <a:prstGeom prst="line">
            <a:avLst/>
          </a:prstGeom>
          <a:ln/>
        </p:spPr>
        <p:style>
          <a:lnRef idx="1">
            <a:schemeClr val="accent1"/>
          </a:lnRef>
          <a:fillRef idx="0">
            <a:schemeClr val="accent1"/>
          </a:fillRef>
          <a:effectRef idx="0">
            <a:schemeClr val="accent1"/>
          </a:effectRef>
          <a:fontRef idx="minor">
            <a:schemeClr val="tx1"/>
          </a:fontRef>
        </p:style>
      </p:cxnSp>
      <p:grpSp>
        <p:nvGrpSpPr>
          <p:cNvPr id="10" name="Gruppieren 9">
            <a:extLst>
              <a:ext uri="{FF2B5EF4-FFF2-40B4-BE49-F238E27FC236}">
                <a16:creationId xmlns:a16="http://schemas.microsoft.com/office/drawing/2014/main" id="{B52AF4D7-F673-437C-9519-86A720F4F089}"/>
              </a:ext>
            </a:extLst>
          </p:cNvPr>
          <p:cNvGrpSpPr/>
          <p:nvPr/>
        </p:nvGrpSpPr>
        <p:grpSpPr>
          <a:xfrm>
            <a:off x="179616" y="1268624"/>
            <a:ext cx="11963399" cy="5499710"/>
            <a:chOff x="5696639" y="729596"/>
            <a:chExt cx="6142055" cy="5904858"/>
          </a:xfrm>
        </p:grpSpPr>
        <p:sp>
          <p:nvSpPr>
            <p:cNvPr id="32" name="Rechteck: diagonal liegende Ecken abgerundet 31">
              <a:extLst>
                <a:ext uri="{FF2B5EF4-FFF2-40B4-BE49-F238E27FC236}">
                  <a16:creationId xmlns:a16="http://schemas.microsoft.com/office/drawing/2014/main" id="{209884B4-85FA-42D1-8F02-53DA237428C7}"/>
                </a:ext>
              </a:extLst>
            </p:cNvPr>
            <p:cNvSpPr/>
            <p:nvPr/>
          </p:nvSpPr>
          <p:spPr>
            <a:xfrm>
              <a:off x="5696639" y="729596"/>
              <a:ext cx="6142055" cy="5904858"/>
            </a:xfrm>
            <a:prstGeom prst="round2DiagRect">
              <a:avLst>
                <a:gd name="adj1" fmla="val 47062"/>
                <a:gd name="adj2" fmla="val 0"/>
              </a:avLst>
            </a:prstGeom>
            <a:solidFill>
              <a:srgbClr val="FF0000">
                <a:alpha val="50000"/>
              </a:srgb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33" name="Rechteck 32">
              <a:extLst>
                <a:ext uri="{FF2B5EF4-FFF2-40B4-BE49-F238E27FC236}">
                  <a16:creationId xmlns:a16="http://schemas.microsoft.com/office/drawing/2014/main" id="{7AA1A628-C94C-4D1F-9429-5841FE15680E}"/>
                </a:ext>
              </a:extLst>
            </p:cNvPr>
            <p:cNvSpPr/>
            <p:nvPr/>
          </p:nvSpPr>
          <p:spPr>
            <a:xfrm>
              <a:off x="7217539" y="1645041"/>
              <a:ext cx="4469673" cy="44571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de-DE" sz="2200" b="1" dirty="0">
                <a:latin typeface="Arial Nova" panose="020B0504020202020204" pitchFamily="34" charset="0"/>
              </a:endParaRPr>
            </a:p>
          </p:txBody>
        </p:sp>
        <p:sp>
          <p:nvSpPr>
            <p:cNvPr id="34" name="Rechteck 33">
              <a:extLst>
                <a:ext uri="{FF2B5EF4-FFF2-40B4-BE49-F238E27FC236}">
                  <a16:creationId xmlns:a16="http://schemas.microsoft.com/office/drawing/2014/main" id="{1D62E151-3B32-436F-A3EF-848A2E0BD907}"/>
                </a:ext>
              </a:extLst>
            </p:cNvPr>
            <p:cNvSpPr/>
            <p:nvPr/>
          </p:nvSpPr>
          <p:spPr>
            <a:xfrm>
              <a:off x="6082122" y="1184214"/>
              <a:ext cx="5518978" cy="3816692"/>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de-DE" sz="1700" dirty="0">
                  <a:latin typeface="Arial Nova" panose="020B0504020202020204" pitchFamily="34" charset="0"/>
                </a:rPr>
                <a:t>         </a:t>
              </a:r>
              <a:r>
                <a:rPr lang="de-DE" sz="1600" dirty="0">
                  <a:latin typeface="Arial Nova" panose="020B0504020202020204" pitchFamily="34" charset="0"/>
                </a:rPr>
                <a:t>                  Hier finden Sie Vorlagen zur individuellen Erstellung eine Netiquette für Ihre Onlineveranstaltung</a:t>
              </a:r>
            </a:p>
            <a:p>
              <a:endParaRPr lang="de-DE" sz="1600" dirty="0">
                <a:latin typeface="Arial Nova" panose="020B0504020202020204" pitchFamily="34" charset="0"/>
              </a:endParaRPr>
            </a:p>
            <a:p>
              <a:pPr marL="285750" indent="-285750">
                <a:buFont typeface="Arial" panose="020B0604020202020204" pitchFamily="34" charset="0"/>
                <a:buChar char="•"/>
              </a:pPr>
              <a:r>
                <a:rPr lang="de-DE" sz="1600" dirty="0">
                  <a:latin typeface="Arial Nova" panose="020B0504020202020204" pitchFamily="34" charset="0"/>
                </a:rPr>
                <a:t>Dazu haben wir verschiedene Bausteine in Kategorien unterteilt </a:t>
              </a:r>
              <a:r>
                <a:rPr lang="de-DE" sz="1600" dirty="0" err="1">
                  <a:latin typeface="Arial Nova" panose="020B0504020202020204" pitchFamily="34" charset="0"/>
                </a:rPr>
                <a:t>vorformattiert</a:t>
              </a:r>
              <a:endParaRPr lang="de-DE" sz="1600" dirty="0">
                <a:latin typeface="Arial Nova" panose="020B0504020202020204" pitchFamily="34" charset="0"/>
              </a:endParaRPr>
            </a:p>
            <a:p>
              <a:pPr marL="285750" indent="-285750">
                <a:buFont typeface="Arial" panose="020B0604020202020204" pitchFamily="34" charset="0"/>
                <a:buChar char="•"/>
              </a:pPr>
              <a:r>
                <a:rPr lang="de-DE" sz="1600" dirty="0">
                  <a:latin typeface="Arial Nova" panose="020B0504020202020204" pitchFamily="34" charset="0"/>
                </a:rPr>
                <a:t>Jeder Baustein ist bearbeitbar (Größe, Text, Bild)</a:t>
              </a:r>
            </a:p>
            <a:p>
              <a:pPr marL="285750" indent="-285750">
                <a:buFont typeface="Arial" panose="020B0604020202020204" pitchFamily="34" charset="0"/>
                <a:buChar char="•"/>
              </a:pPr>
              <a:r>
                <a:rPr lang="de-DE" sz="1600" dirty="0">
                  <a:latin typeface="Arial Nova" panose="020B0504020202020204" pitchFamily="34" charset="0"/>
                </a:rPr>
                <a:t>Sie können die Bausteine in der Du-Version oder in der Sie-Version verwenden </a:t>
              </a:r>
            </a:p>
            <a:p>
              <a:pPr marL="285750" indent="-285750">
                <a:buFont typeface="Arial" panose="020B0604020202020204" pitchFamily="34" charset="0"/>
                <a:buChar char="•"/>
              </a:pPr>
              <a:r>
                <a:rPr lang="de-DE" sz="1600" dirty="0">
                  <a:latin typeface="Arial Nova" panose="020B0504020202020204" pitchFamily="34" charset="0"/>
                </a:rPr>
                <a:t>Über die Blanko-Bausteine können Sie auch eigene Elemente formulieren</a:t>
              </a:r>
            </a:p>
            <a:p>
              <a:pPr marL="285750" indent="-285750">
                <a:buFont typeface="Arial" panose="020B0604020202020204" pitchFamily="34" charset="0"/>
                <a:buChar char="•"/>
              </a:pPr>
              <a:r>
                <a:rPr lang="de-DE" sz="1600" dirty="0">
                  <a:latin typeface="Arial Nova" panose="020B0504020202020204" pitchFamily="34" charset="0"/>
                </a:rPr>
                <a:t>Wie empfehlen die Erarbeitung und Diskussion der Netiquette mit Ihren Teilnehmenden, um die Akzeptanz und die Einhaltung zu fördern</a:t>
              </a:r>
            </a:p>
            <a:p>
              <a:pPr marL="285750" indent="-285750">
                <a:buFont typeface="Arial" panose="020B0604020202020204" pitchFamily="34" charset="0"/>
                <a:buChar char="•"/>
              </a:pPr>
              <a:r>
                <a:rPr lang="de-DE" sz="1600" dirty="0">
                  <a:latin typeface="Arial Nova" panose="020B0504020202020204" pitchFamily="34" charset="0"/>
                </a:rPr>
                <a:t>Für einige Punkte ist es sinnvoll, diese zu erläutern oder mit Beispielen zu versehen, z.B.:</a:t>
              </a:r>
            </a:p>
            <a:p>
              <a:pPr marL="742950" lvl="1" indent="-285750">
                <a:buFont typeface="Arial" panose="020B0604020202020204" pitchFamily="34" charset="0"/>
                <a:buChar char="•"/>
              </a:pPr>
              <a:r>
                <a:rPr lang="de-DE" sz="1600" i="1" dirty="0">
                  <a:latin typeface="Arial Nova" panose="020B0504020202020204" pitchFamily="34" charset="0"/>
                </a:rPr>
                <a:t>Minimiere Ablenkungen:</a:t>
              </a:r>
              <a:r>
                <a:rPr lang="de-DE" sz="1600" dirty="0">
                  <a:latin typeface="Arial Nova" panose="020B0504020202020204" pitchFamily="34" charset="0"/>
                </a:rPr>
                <a:t> indem Du Nebentätigkeiten wie Kochen, WhatsApp, Störungen durch andere </a:t>
              </a:r>
              <a:r>
                <a:rPr lang="de-DE" sz="1600" dirty="0" err="1">
                  <a:latin typeface="Arial Nova" panose="020B0504020202020204" pitchFamily="34" charset="0"/>
                </a:rPr>
                <a:t>u.ä.</a:t>
              </a:r>
              <a:r>
                <a:rPr lang="de-DE" sz="1600" dirty="0">
                  <a:latin typeface="Arial Nova" panose="020B0504020202020204" pitchFamily="34" charset="0"/>
                </a:rPr>
                <a:t> vermeidest</a:t>
              </a:r>
            </a:p>
            <a:p>
              <a:pPr marL="742950" lvl="1" indent="-285750">
                <a:buFont typeface="Arial" panose="020B0604020202020204" pitchFamily="34" charset="0"/>
                <a:buChar char="•"/>
              </a:pPr>
              <a:r>
                <a:rPr lang="de-DE" sz="1600" i="1" dirty="0">
                  <a:latin typeface="Arial Nova" panose="020B0504020202020204" pitchFamily="34" charset="0"/>
                </a:rPr>
                <a:t>Respektiere die Zeit </a:t>
              </a:r>
              <a:r>
                <a:rPr lang="de-DE" sz="1600" dirty="0">
                  <a:latin typeface="Arial Nova" panose="020B0504020202020204" pitchFamily="34" charset="0"/>
                </a:rPr>
                <a:t>– bezogen auf den Sitzungsbeginn u/o auf Arbeitszeiten in Breakout-Sessions o.ä.</a:t>
              </a:r>
            </a:p>
            <a:p>
              <a:pPr marL="285750" indent="-285750">
                <a:buFont typeface="Arial" panose="020B0604020202020204" pitchFamily="34" charset="0"/>
                <a:buChar char="•"/>
              </a:pPr>
              <a:r>
                <a:rPr lang="de-DE" sz="1600" dirty="0">
                  <a:latin typeface="Arial Nova" panose="020B0504020202020204" pitchFamily="34" charset="0"/>
                </a:rPr>
                <a:t>Alle für Sie passenden Bausteine fassen Sie dann auf einer Folien zusammen (siehe folgende Beispielfolie)</a:t>
              </a:r>
            </a:p>
            <a:p>
              <a:pPr marL="285750" indent="-285750">
                <a:buFont typeface="Arial" panose="020B0604020202020204" pitchFamily="34" charset="0"/>
                <a:buChar char="•"/>
              </a:pPr>
              <a:r>
                <a:rPr lang="de-DE" sz="1600" dirty="0">
                  <a:latin typeface="Arial Nova" panose="020B0504020202020204" pitchFamily="34" charset="0"/>
                </a:rPr>
                <a:t>Schauen Sie sich gerne den Screencast zur Verwendung der Bausteine </a:t>
              </a:r>
              <a:r>
                <a:rPr lang="de-DE" sz="1600" dirty="0">
                  <a:latin typeface="Arial Nova" panose="020B0504020202020204" pitchFamily="34" charset="0"/>
                  <a:hlinkClick r:id="rId3"/>
                </a:rPr>
                <a:t>hier auf </a:t>
              </a:r>
              <a:r>
                <a:rPr lang="de-DE" sz="1600" dirty="0" err="1">
                  <a:latin typeface="Arial Nova" panose="020B0504020202020204" pitchFamily="34" charset="0"/>
                  <a:hlinkClick r:id="rId3"/>
                </a:rPr>
                <a:t>Youtube</a:t>
              </a:r>
              <a:r>
                <a:rPr lang="de-DE" sz="1600" dirty="0">
                  <a:latin typeface="Arial Nova" panose="020B0504020202020204" pitchFamily="34" charset="0"/>
                  <a:hlinkClick r:id="rId3"/>
                </a:rPr>
                <a:t> </a:t>
              </a:r>
              <a:r>
                <a:rPr lang="de-DE" sz="1600" dirty="0">
                  <a:latin typeface="Arial Nova" panose="020B0504020202020204" pitchFamily="34" charset="0"/>
                </a:rPr>
                <a:t>an.</a:t>
              </a:r>
            </a:p>
          </p:txBody>
        </p:sp>
      </p:grpSp>
      <p:grpSp>
        <p:nvGrpSpPr>
          <p:cNvPr id="3" name="Gruppieren 2">
            <a:extLst>
              <a:ext uri="{FF2B5EF4-FFF2-40B4-BE49-F238E27FC236}">
                <a16:creationId xmlns:a16="http://schemas.microsoft.com/office/drawing/2014/main" id="{462820C4-DB01-46D9-9C69-F63ADA470B39}"/>
              </a:ext>
            </a:extLst>
          </p:cNvPr>
          <p:cNvGrpSpPr/>
          <p:nvPr/>
        </p:nvGrpSpPr>
        <p:grpSpPr>
          <a:xfrm>
            <a:off x="331364" y="6076545"/>
            <a:ext cx="10001356" cy="430887"/>
            <a:chOff x="342317" y="6103746"/>
            <a:chExt cx="9622718" cy="410851"/>
          </a:xfrm>
        </p:grpSpPr>
        <p:sp>
          <p:nvSpPr>
            <p:cNvPr id="9" name="Textfeld 2">
              <a:extLst>
                <a:ext uri="{FF2B5EF4-FFF2-40B4-BE49-F238E27FC236}">
                  <a16:creationId xmlns:a16="http://schemas.microsoft.com/office/drawing/2014/main" id="{562064F9-3759-448D-8B1D-98E243A87898}"/>
                </a:ext>
              </a:extLst>
            </p:cNvPr>
            <p:cNvSpPr txBox="1">
              <a:spLocks noChangeArrowheads="1"/>
            </p:cNvSpPr>
            <p:nvPr/>
          </p:nvSpPr>
          <p:spPr bwMode="auto">
            <a:xfrm>
              <a:off x="342317" y="6103746"/>
              <a:ext cx="9622718" cy="410851"/>
            </a:xfrm>
            <a:prstGeom prst="rect">
              <a:avLst/>
            </a:prstGeom>
            <a:solidFill>
              <a:schemeClr val="bg1">
                <a:lumMod val="85000"/>
              </a:schemeClr>
            </a:solidFill>
            <a:ln w="9525">
              <a:noFill/>
              <a:miter lim="800000"/>
              <a:headEnd/>
              <a:tailEnd/>
            </a:ln>
          </p:spPr>
          <p:txBody>
            <a:bodyPr rot="0" vert="horz" wrap="square" lIns="91440" tIns="45720" rIns="91440" bIns="45720" anchor="t" anchorCtr="0">
              <a:spAutoFit/>
            </a:bodyPr>
            <a:lstStyle/>
            <a:p>
              <a:pPr marL="901700" algn="just" fontAlgn="base"/>
              <a:r>
                <a:rPr lang="de-DE" sz="1100" dirty="0">
                  <a:effectLst/>
                  <a:latin typeface="Arial Nova" panose="020B0504020202020204" pitchFamily="34" charset="0"/>
                  <a:ea typeface="Times New Roman" panose="02020603050405020304" pitchFamily="18" charset="0"/>
                </a:rPr>
                <a:t>Kirchhoff, E., Dick, J. &amp; Pöpel, N. (2021).  </a:t>
              </a:r>
              <a:r>
                <a:rPr lang="de-DE" sz="1100" i="1" dirty="0">
                  <a:effectLst/>
                  <a:latin typeface="Arial Nova" panose="020B0504020202020204" pitchFamily="34" charset="0"/>
                  <a:ea typeface="Times New Roman" panose="02020603050405020304" pitchFamily="18" charset="0"/>
                </a:rPr>
                <a:t>Dos &amp; DON‘Ts. </a:t>
              </a:r>
              <a:r>
                <a:rPr lang="de-DE" sz="1100" i="1">
                  <a:effectLst/>
                  <a:latin typeface="Arial Nova" panose="020B0504020202020204" pitchFamily="34" charset="0"/>
                  <a:ea typeface="Times New Roman" panose="02020603050405020304" pitchFamily="18" charset="0"/>
                </a:rPr>
                <a:t>Netiquette </a:t>
              </a:r>
              <a:r>
                <a:rPr lang="de-DE" sz="1100" i="1" dirty="0">
                  <a:effectLst/>
                  <a:latin typeface="Arial Nova" panose="020B0504020202020204" pitchFamily="34" charset="0"/>
                  <a:ea typeface="Times New Roman" panose="02020603050405020304" pitchFamily="18" charset="0"/>
                </a:rPr>
                <a:t>für unsere Onlineveranstaltung</a:t>
              </a:r>
              <a:r>
                <a:rPr lang="de-DE" sz="1100" dirty="0">
                  <a:effectLst/>
                  <a:latin typeface="Arial Nova" panose="020B0504020202020204" pitchFamily="34" charset="0"/>
                  <a:ea typeface="Times New Roman" panose="02020603050405020304" pitchFamily="18" charset="0"/>
                </a:rPr>
                <a:t>.(Folienvorlagen). </a:t>
              </a:r>
              <a:r>
                <a:rPr lang="de-DE" sz="1100" dirty="0">
                  <a:latin typeface="Arial Nova" panose="020B0504020202020204" pitchFamily="34" charset="0"/>
                  <a:hlinkClick r:id="rId4"/>
                </a:rPr>
                <a:t>eLearning Competence Center, Hochschule Osnabrück</a:t>
              </a:r>
              <a:r>
                <a:rPr lang="de-DE" sz="1100" dirty="0">
                  <a:effectLst/>
                  <a:latin typeface="Arial Nova" panose="020B0504020202020204" pitchFamily="34" charset="0"/>
                  <a:ea typeface="Times New Roman" panose="02020603050405020304" pitchFamily="18" charset="0"/>
                </a:rPr>
                <a:t>. Downloadlink: </a:t>
              </a:r>
              <a:r>
                <a:rPr lang="de-DE" sz="1100" dirty="0">
                  <a:effectLst/>
                  <a:latin typeface="Arial Nova" panose="020B0504020202020204" pitchFamily="34" charset="0"/>
                  <a:ea typeface="Times New Roman" panose="02020603050405020304" pitchFamily="18" charset="0"/>
                  <a:hlinkClick r:id="rId5"/>
                </a:rPr>
                <a:t>https://www.hs-osnabrueck.de/fileadmin/HSOS/Homepages/eLCC/Netiquette_aushandeln.pptx</a:t>
              </a:r>
              <a:r>
                <a:rPr lang="de-DE" sz="1100" dirty="0">
                  <a:effectLst/>
                  <a:latin typeface="Arial Nova" panose="020B0504020202020204" pitchFamily="34" charset="0"/>
                  <a:ea typeface="Times New Roman" panose="02020603050405020304" pitchFamily="18" charset="0"/>
                </a:rPr>
                <a:t> </a:t>
              </a:r>
            </a:p>
          </p:txBody>
        </p:sp>
        <p:pic>
          <p:nvPicPr>
            <p:cNvPr id="13" name="Grafik 12">
              <a:hlinkClick r:id="rId6"/>
              <a:extLst>
                <a:ext uri="{FF2B5EF4-FFF2-40B4-BE49-F238E27FC236}">
                  <a16:creationId xmlns:a16="http://schemas.microsoft.com/office/drawing/2014/main" id="{22191A0D-E65B-4ABE-9149-941A895DF9E5}"/>
                </a:ext>
              </a:extLst>
            </p:cNvPr>
            <p:cNvPicPr/>
            <p:nvPr/>
          </p:nvPicPr>
          <p:blipFill>
            <a:blip r:embed="rId7">
              <a:extLst>
                <a:ext uri="{28A0092B-C50C-407E-A947-70E740481C1C}">
                  <a14:useLocalDpi xmlns:a14="http://schemas.microsoft.com/office/drawing/2010/main" val="0"/>
                </a:ext>
              </a:extLst>
            </a:blip>
            <a:stretch>
              <a:fillRect/>
            </a:stretch>
          </p:blipFill>
          <p:spPr>
            <a:xfrm flipV="1">
              <a:off x="383694" y="6171964"/>
              <a:ext cx="844293" cy="265870"/>
            </a:xfrm>
            <a:prstGeom prst="rect">
              <a:avLst/>
            </a:prstGeom>
          </p:spPr>
        </p:pic>
      </p:grpSp>
      <p:sp>
        <p:nvSpPr>
          <p:cNvPr id="2" name="Textfeld 1">
            <a:extLst>
              <a:ext uri="{FF2B5EF4-FFF2-40B4-BE49-F238E27FC236}">
                <a16:creationId xmlns:a16="http://schemas.microsoft.com/office/drawing/2014/main" id="{D4D213C6-2A34-4120-812C-0A7893254882}"/>
              </a:ext>
            </a:extLst>
          </p:cNvPr>
          <p:cNvSpPr txBox="1"/>
          <p:nvPr/>
        </p:nvSpPr>
        <p:spPr>
          <a:xfrm>
            <a:off x="282079" y="5399244"/>
            <a:ext cx="11071721" cy="707886"/>
          </a:xfrm>
          <a:prstGeom prst="rect">
            <a:avLst/>
          </a:prstGeom>
          <a:noFill/>
        </p:spPr>
        <p:txBody>
          <a:bodyPr wrap="square" rtlCol="0">
            <a:spAutoFit/>
          </a:bodyPr>
          <a:lstStyle/>
          <a:p>
            <a:r>
              <a:rPr lang="de-DE" sz="1300" i="1" dirty="0">
                <a:latin typeface="Arial Nova" panose="020B0504020202020204" pitchFamily="34" charset="0"/>
              </a:rPr>
              <a:t>Diese Handreichung ist eine freie Bildungsressource (</a:t>
            </a:r>
            <a:r>
              <a:rPr lang="de-DE" sz="1300" i="1" dirty="0">
                <a:latin typeface="Arial Nova" panose="020B0504020202020204" pitchFamily="34" charset="0"/>
                <a:hlinkClick r:id="rId8"/>
              </a:rPr>
              <a:t>OER</a:t>
            </a:r>
            <a:r>
              <a:rPr lang="de-DE" sz="1300" i="1" dirty="0">
                <a:latin typeface="Arial Nova" panose="020B0504020202020204" pitchFamily="34" charset="0"/>
              </a:rPr>
              <a:t>) und steht unter einer CC-By-Lizenz, d.h. Sie können diese Vorlage frei nutzen, weitergeben, zum Download bereitstellten oder auch für Ihre Zwecke verändern. Wenn Sie den Foliensatz verändern und weitergeben, müssen Sie auf diese Originalquelle verlinken, Ihre individuellen </a:t>
            </a:r>
            <a:r>
              <a:rPr lang="de-DE" sz="1300" i="1" dirty="0" err="1">
                <a:latin typeface="Arial Nova" panose="020B0504020202020204" pitchFamily="34" charset="0"/>
              </a:rPr>
              <a:t>Nettiquette</a:t>
            </a:r>
            <a:r>
              <a:rPr lang="de-DE" sz="1300" i="1" dirty="0">
                <a:latin typeface="Arial Nova" panose="020B0504020202020204" pitchFamily="34" charset="0"/>
              </a:rPr>
              <a:t>-Folien für Ihre Kurse benötigen diesen Hinweise jedoch nicht</a:t>
            </a:r>
            <a:r>
              <a:rPr lang="de-DE" sz="1400" i="1" dirty="0">
                <a:latin typeface="Arial Nova" panose="020B0504020202020204" pitchFamily="34" charset="0"/>
              </a:rPr>
              <a:t>.</a:t>
            </a:r>
            <a:endParaRPr lang="de-DE" sz="1400" dirty="0"/>
          </a:p>
        </p:txBody>
      </p:sp>
    </p:spTree>
    <p:extLst>
      <p:ext uri="{BB962C8B-B14F-4D97-AF65-F5344CB8AC3E}">
        <p14:creationId xmlns:p14="http://schemas.microsoft.com/office/powerpoint/2010/main" val="3905488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pieren 3"/>
          <p:cNvGrpSpPr/>
          <p:nvPr/>
        </p:nvGrpSpPr>
        <p:grpSpPr>
          <a:xfrm>
            <a:off x="4162378" y="1797334"/>
            <a:ext cx="4609037" cy="2409492"/>
            <a:chOff x="3447209" y="1825450"/>
            <a:chExt cx="4992779" cy="2558284"/>
          </a:xfrm>
        </p:grpSpPr>
        <p:pic>
          <p:nvPicPr>
            <p:cNvPr id="3" name="Grafik 2"/>
            <p:cNvPicPr>
              <a:picLocks noChangeAspect="1"/>
            </p:cNvPicPr>
            <p:nvPr/>
          </p:nvPicPr>
          <p:blipFill>
            <a:blip r:embed="rId2"/>
            <a:stretch>
              <a:fillRect/>
            </a:stretch>
          </p:blipFill>
          <p:spPr>
            <a:xfrm>
              <a:off x="3447209" y="1825450"/>
              <a:ext cx="4992779" cy="2558284"/>
            </a:xfrm>
            <a:prstGeom prst="rect">
              <a:avLst/>
            </a:prstGeom>
          </p:spPr>
        </p:pic>
        <p:sp>
          <p:nvSpPr>
            <p:cNvPr id="2" name="Rechteck 1"/>
            <p:cNvSpPr/>
            <p:nvPr/>
          </p:nvSpPr>
          <p:spPr>
            <a:xfrm>
              <a:off x="3639704" y="2503994"/>
              <a:ext cx="4607790" cy="1201198"/>
            </a:xfrm>
            <a:prstGeom prst="rect">
              <a:avLst/>
            </a:prstGeom>
          </p:spPr>
          <p:txBody>
            <a:bodyPr wrap="square">
              <a:spAutoFit/>
            </a:bodyPr>
            <a:lstStyle/>
            <a:p>
              <a:pPr algn="ctr">
                <a:lnSpc>
                  <a:spcPct val="150000"/>
                </a:lnSpc>
              </a:pPr>
              <a:r>
                <a:rPr lang="de-DE" sz="2400" b="1" dirty="0">
                  <a:solidFill>
                    <a:srgbClr val="0070C0"/>
                  </a:solidFill>
                  <a:latin typeface="Arial Nova" panose="020B0504020202020204" pitchFamily="34" charset="0"/>
                </a:rPr>
                <a:t>NETIQUETTE FÜR UNSERE ONLINE-VERANSTALTUNG</a:t>
              </a:r>
              <a:endParaRPr lang="de-DE" sz="2400" b="1" dirty="0">
                <a:solidFill>
                  <a:schemeClr val="accent5">
                    <a:lumMod val="75000"/>
                  </a:schemeClr>
                </a:solidFill>
                <a:latin typeface="Arial Nova" panose="020B0504020202020204" pitchFamily="34" charset="0"/>
              </a:endParaRPr>
            </a:p>
          </p:txBody>
        </p:sp>
      </p:grpSp>
      <p:grpSp>
        <p:nvGrpSpPr>
          <p:cNvPr id="8" name="Gruppieren 7">
            <a:extLst>
              <a:ext uri="{FF2B5EF4-FFF2-40B4-BE49-F238E27FC236}">
                <a16:creationId xmlns:a16="http://schemas.microsoft.com/office/drawing/2014/main" id="{267FD91C-2951-418B-AC7C-7D291B8DA612}"/>
              </a:ext>
            </a:extLst>
          </p:cNvPr>
          <p:cNvGrpSpPr/>
          <p:nvPr/>
        </p:nvGrpSpPr>
        <p:grpSpPr>
          <a:xfrm>
            <a:off x="67014" y="1935687"/>
            <a:ext cx="4105811" cy="2132785"/>
            <a:chOff x="422610" y="4073420"/>
            <a:chExt cx="3883043" cy="2484830"/>
          </a:xfrm>
        </p:grpSpPr>
        <p:grpSp>
          <p:nvGrpSpPr>
            <p:cNvPr id="9" name="Gruppieren 8">
              <a:extLst>
                <a:ext uri="{FF2B5EF4-FFF2-40B4-BE49-F238E27FC236}">
                  <a16:creationId xmlns:a16="http://schemas.microsoft.com/office/drawing/2014/main" id="{597AA3B2-75B2-48F2-BC06-9A1456AE2BB8}"/>
                </a:ext>
              </a:extLst>
            </p:cNvPr>
            <p:cNvGrpSpPr/>
            <p:nvPr/>
          </p:nvGrpSpPr>
          <p:grpSpPr>
            <a:xfrm>
              <a:off x="422610" y="4073420"/>
              <a:ext cx="3883043" cy="2484830"/>
              <a:chOff x="3694420" y="4304037"/>
              <a:chExt cx="3221780" cy="1804663"/>
            </a:xfrm>
          </p:grpSpPr>
          <p:sp>
            <p:nvSpPr>
              <p:cNvPr id="12" name="Rechteck: diagonal liegende Ecken abgerundet 11">
                <a:extLst>
                  <a:ext uri="{FF2B5EF4-FFF2-40B4-BE49-F238E27FC236}">
                    <a16:creationId xmlns:a16="http://schemas.microsoft.com/office/drawing/2014/main" id="{685A33C2-0965-4832-9771-850A942B3E10}"/>
                  </a:ext>
                </a:extLst>
              </p:cNvPr>
              <p:cNvSpPr/>
              <p:nvPr/>
            </p:nvSpPr>
            <p:spPr>
              <a:xfrm>
                <a:off x="3748464" y="4304037"/>
                <a:ext cx="3167736" cy="1804663"/>
              </a:xfrm>
              <a:prstGeom prst="round2DiagRect">
                <a:avLst>
                  <a:gd name="adj1" fmla="val 47062"/>
                  <a:gd name="adj2" fmla="val 0"/>
                </a:avLst>
              </a:prstGeom>
              <a:solidFill>
                <a:srgbClr val="7DE1AA"/>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13" name="Rechteck 12">
                <a:extLst>
                  <a:ext uri="{FF2B5EF4-FFF2-40B4-BE49-F238E27FC236}">
                    <a16:creationId xmlns:a16="http://schemas.microsoft.com/office/drawing/2014/main" id="{F92D7EB0-9F33-49FD-A576-DFE3486A1E5B}"/>
                  </a:ext>
                </a:extLst>
              </p:cNvPr>
              <p:cNvSpPr/>
              <p:nvPr/>
            </p:nvSpPr>
            <p:spPr>
              <a:xfrm>
                <a:off x="3694420" y="5136187"/>
                <a:ext cx="3167736" cy="804707"/>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Achten Sie auf einen respektvollen Umgang mit allen Beteiligten</a:t>
                </a:r>
              </a:p>
            </p:txBody>
          </p:sp>
        </p:grpSp>
        <p:pic>
          <p:nvPicPr>
            <p:cNvPr id="10" name="Grafik 9" descr="Kundenbewertung Silhouette">
              <a:extLst>
                <a:ext uri="{FF2B5EF4-FFF2-40B4-BE49-F238E27FC236}">
                  <a16:creationId xmlns:a16="http://schemas.microsoft.com/office/drawing/2014/main" id="{E932AC37-DD74-4835-8E48-0C1C0BEB587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15574" y="4280138"/>
              <a:ext cx="914400" cy="914400"/>
            </a:xfrm>
            <a:prstGeom prst="rect">
              <a:avLst/>
            </a:prstGeom>
          </p:spPr>
        </p:pic>
        <p:pic>
          <p:nvPicPr>
            <p:cNvPr id="11" name="Grafik 10" descr="Offene Hand mit Pflanze Silhouette">
              <a:extLst>
                <a:ext uri="{FF2B5EF4-FFF2-40B4-BE49-F238E27FC236}">
                  <a16:creationId xmlns:a16="http://schemas.microsoft.com/office/drawing/2014/main" id="{95BF6E6A-88C2-4040-8C0B-F97D2B57B59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71802" y="4301356"/>
              <a:ext cx="914400" cy="914400"/>
            </a:xfrm>
            <a:prstGeom prst="rect">
              <a:avLst/>
            </a:prstGeom>
          </p:spPr>
        </p:pic>
      </p:grpSp>
      <p:grpSp>
        <p:nvGrpSpPr>
          <p:cNvPr id="14" name="Gruppieren 13">
            <a:extLst>
              <a:ext uri="{FF2B5EF4-FFF2-40B4-BE49-F238E27FC236}">
                <a16:creationId xmlns:a16="http://schemas.microsoft.com/office/drawing/2014/main" id="{F7C311E3-DF45-4B4B-ABCF-31B39C1FBBAC}"/>
              </a:ext>
            </a:extLst>
          </p:cNvPr>
          <p:cNvGrpSpPr/>
          <p:nvPr/>
        </p:nvGrpSpPr>
        <p:grpSpPr>
          <a:xfrm>
            <a:off x="8185703" y="140196"/>
            <a:ext cx="3221069" cy="1669368"/>
            <a:chOff x="4429251" y="1883454"/>
            <a:chExt cx="3221069" cy="1669368"/>
          </a:xfrm>
        </p:grpSpPr>
        <p:sp>
          <p:nvSpPr>
            <p:cNvPr id="15" name="Rechteck: diagonal liegende Ecken abgerundet 14">
              <a:extLst>
                <a:ext uri="{FF2B5EF4-FFF2-40B4-BE49-F238E27FC236}">
                  <a16:creationId xmlns:a16="http://schemas.microsoft.com/office/drawing/2014/main" id="{42326C4D-FDB8-463A-AFE0-8F9704FC0568}"/>
                </a:ext>
              </a:extLst>
            </p:cNvPr>
            <p:cNvSpPr/>
            <p:nvPr/>
          </p:nvSpPr>
          <p:spPr>
            <a:xfrm>
              <a:off x="4429251" y="1883454"/>
              <a:ext cx="3221069" cy="1669368"/>
            </a:xfrm>
            <a:prstGeom prst="round2DiagRect">
              <a:avLst>
                <a:gd name="adj1" fmla="val 47062"/>
                <a:gd name="adj2" fmla="val 0"/>
              </a:avLst>
            </a:prstGeom>
            <a:solidFill>
              <a:srgbClr val="CFF0FC"/>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16" name="Rechteck 15">
              <a:extLst>
                <a:ext uri="{FF2B5EF4-FFF2-40B4-BE49-F238E27FC236}">
                  <a16:creationId xmlns:a16="http://schemas.microsoft.com/office/drawing/2014/main" id="{0DDB4EF1-A2A0-46D7-9797-AD8ADE2EF45F}"/>
                </a:ext>
              </a:extLst>
            </p:cNvPr>
            <p:cNvSpPr/>
            <p:nvPr/>
          </p:nvSpPr>
          <p:spPr>
            <a:xfrm>
              <a:off x="4695041" y="2382569"/>
              <a:ext cx="2426036"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latin typeface="Arial Nova" panose="020B0504020202020204" pitchFamily="34" charset="0"/>
                </a:rPr>
                <a:t>Minimieren Sie Ablenkungen </a:t>
              </a:r>
            </a:p>
          </p:txBody>
        </p:sp>
        <p:pic>
          <p:nvPicPr>
            <p:cNvPr id="17" name="Grafik 16" descr="Essende Person">
              <a:extLst>
                <a:ext uri="{FF2B5EF4-FFF2-40B4-BE49-F238E27FC236}">
                  <a16:creationId xmlns:a16="http://schemas.microsoft.com/office/drawing/2014/main" id="{861B1A4D-0C4D-4A80-A8B0-8F13D2885A1F}"/>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642406" y="2346445"/>
              <a:ext cx="841687" cy="841687"/>
            </a:xfrm>
            <a:prstGeom prst="rect">
              <a:avLst/>
            </a:prstGeom>
          </p:spPr>
        </p:pic>
      </p:grpSp>
      <p:grpSp>
        <p:nvGrpSpPr>
          <p:cNvPr id="22" name="Gruppieren 21">
            <a:extLst>
              <a:ext uri="{FF2B5EF4-FFF2-40B4-BE49-F238E27FC236}">
                <a16:creationId xmlns:a16="http://schemas.microsoft.com/office/drawing/2014/main" id="{6C00A1D1-8962-4187-88F3-9EA502AE2EC9}"/>
              </a:ext>
            </a:extLst>
          </p:cNvPr>
          <p:cNvGrpSpPr/>
          <p:nvPr/>
        </p:nvGrpSpPr>
        <p:grpSpPr>
          <a:xfrm>
            <a:off x="8609131" y="1888440"/>
            <a:ext cx="3304797" cy="2199364"/>
            <a:chOff x="7216136" y="2579453"/>
            <a:chExt cx="3084728" cy="2302527"/>
          </a:xfrm>
        </p:grpSpPr>
        <p:sp>
          <p:nvSpPr>
            <p:cNvPr id="23" name="Rechteck: diagonal liegende Ecken abgerundet 22">
              <a:extLst>
                <a:ext uri="{FF2B5EF4-FFF2-40B4-BE49-F238E27FC236}">
                  <a16:creationId xmlns:a16="http://schemas.microsoft.com/office/drawing/2014/main" id="{FC4018D8-0737-42F0-AD61-4A64653C6B93}"/>
                </a:ext>
              </a:extLst>
            </p:cNvPr>
            <p:cNvSpPr/>
            <p:nvPr/>
          </p:nvSpPr>
          <p:spPr>
            <a:xfrm>
              <a:off x="7235321" y="2579453"/>
              <a:ext cx="3065543" cy="2139459"/>
            </a:xfrm>
            <a:prstGeom prst="round2DiagRect">
              <a:avLst>
                <a:gd name="adj1" fmla="val 47062"/>
                <a:gd name="adj2" fmla="val 0"/>
              </a:avLst>
            </a:prstGeom>
            <a:solidFill>
              <a:srgbClr val="66F0B8"/>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pic>
          <p:nvPicPr>
            <p:cNvPr id="24" name="Grafik 23" descr="Funkmikrofon">
              <a:extLst>
                <a:ext uri="{FF2B5EF4-FFF2-40B4-BE49-F238E27FC236}">
                  <a16:creationId xmlns:a16="http://schemas.microsoft.com/office/drawing/2014/main" id="{57486A8C-CF88-449F-B473-270AB86FE1E0}"/>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94276" y="3913329"/>
              <a:ext cx="609866" cy="609866"/>
            </a:xfrm>
            <a:prstGeom prst="rect">
              <a:avLst/>
            </a:prstGeom>
          </p:spPr>
        </p:pic>
        <p:pic>
          <p:nvPicPr>
            <p:cNvPr id="25" name="Grafik 24" descr="Lautsprecher stummschalten">
              <a:extLst>
                <a:ext uri="{FF2B5EF4-FFF2-40B4-BE49-F238E27FC236}">
                  <a16:creationId xmlns:a16="http://schemas.microsoft.com/office/drawing/2014/main" id="{7DA1CA9B-BDD3-49C4-B75A-00223A92B569}"/>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460614" y="3171508"/>
              <a:ext cx="602476" cy="602476"/>
            </a:xfrm>
            <a:prstGeom prst="rect">
              <a:avLst/>
            </a:prstGeom>
          </p:spPr>
        </p:pic>
        <p:sp>
          <p:nvSpPr>
            <p:cNvPr id="26" name="Rechteck 25">
              <a:extLst>
                <a:ext uri="{FF2B5EF4-FFF2-40B4-BE49-F238E27FC236}">
                  <a16:creationId xmlns:a16="http://schemas.microsoft.com/office/drawing/2014/main" id="{DF965037-3FC2-4045-9FEB-EEF37037068C}"/>
                </a:ext>
              </a:extLst>
            </p:cNvPr>
            <p:cNvSpPr/>
            <p:nvPr/>
          </p:nvSpPr>
          <p:spPr>
            <a:xfrm>
              <a:off x="7814499" y="2775105"/>
              <a:ext cx="2361374" cy="1159967"/>
            </a:xfrm>
            <a:prstGeom prst="rect">
              <a:avLst/>
            </a:prstGeom>
          </p:spPr>
          <p:txBody>
            <a:bodyPr wrap="square" lIns="91440" tIns="45720" rIns="91440" bIns="45720" anchor="t">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a:rPr>
                <a:t>Schalten Sie Bitte das Mikro stumm, </a:t>
              </a:r>
              <a:endParaRPr lang="de-DE" dirty="0"/>
            </a:p>
          </p:txBody>
        </p:sp>
        <p:sp>
          <p:nvSpPr>
            <p:cNvPr id="27" name="Rechteck 26">
              <a:extLst>
                <a:ext uri="{FF2B5EF4-FFF2-40B4-BE49-F238E27FC236}">
                  <a16:creationId xmlns:a16="http://schemas.microsoft.com/office/drawing/2014/main" id="{48EFE61A-C017-4415-9683-6555C7577C11}"/>
                </a:ext>
              </a:extLst>
            </p:cNvPr>
            <p:cNvSpPr/>
            <p:nvPr/>
          </p:nvSpPr>
          <p:spPr>
            <a:xfrm>
              <a:off x="7216136" y="3773984"/>
              <a:ext cx="2216113" cy="1107996"/>
            </a:xfrm>
            <a:prstGeom prst="rect">
              <a:avLst/>
            </a:prstGeom>
          </p:spPr>
          <p:txBody>
            <a:bodyPr wrap="square">
              <a:spAutoFit/>
            </a:bodyPr>
            <a:lstStyle/>
            <a:p>
              <a:pPr algn="ctr"/>
              <a:r>
                <a:rPr lang="de-DE" sz="2200" dirty="0">
                  <a:latin typeface="Arial Nova" panose="020B0504020202020204" pitchFamily="34" charset="0"/>
                </a:rPr>
                <a:t>wenn Sie gerade nicht sprechen</a:t>
              </a:r>
            </a:p>
          </p:txBody>
        </p:sp>
      </p:grpSp>
      <p:grpSp>
        <p:nvGrpSpPr>
          <p:cNvPr id="28" name="Gruppieren 27">
            <a:extLst>
              <a:ext uri="{FF2B5EF4-FFF2-40B4-BE49-F238E27FC236}">
                <a16:creationId xmlns:a16="http://schemas.microsoft.com/office/drawing/2014/main" id="{0D9BBDF3-2A96-4C10-BFF2-691C1819E3DB}"/>
              </a:ext>
            </a:extLst>
          </p:cNvPr>
          <p:cNvGrpSpPr/>
          <p:nvPr/>
        </p:nvGrpSpPr>
        <p:grpSpPr>
          <a:xfrm>
            <a:off x="450186" y="4373501"/>
            <a:ext cx="4323995" cy="2207737"/>
            <a:chOff x="-1772398" y="2395132"/>
            <a:chExt cx="2621695" cy="2083845"/>
          </a:xfrm>
        </p:grpSpPr>
        <p:sp>
          <p:nvSpPr>
            <p:cNvPr id="29" name="Rechteck: diagonal liegende Ecken abgerundet 28">
              <a:extLst>
                <a:ext uri="{FF2B5EF4-FFF2-40B4-BE49-F238E27FC236}">
                  <a16:creationId xmlns:a16="http://schemas.microsoft.com/office/drawing/2014/main" id="{DFEDE70E-DA5D-44CA-B204-B53D0068707A}"/>
                </a:ext>
              </a:extLst>
            </p:cNvPr>
            <p:cNvSpPr/>
            <p:nvPr/>
          </p:nvSpPr>
          <p:spPr>
            <a:xfrm>
              <a:off x="-1759260" y="2395132"/>
              <a:ext cx="2608557" cy="2083845"/>
            </a:xfrm>
            <a:prstGeom prst="round2DiagRect">
              <a:avLst>
                <a:gd name="adj1" fmla="val 47062"/>
                <a:gd name="adj2" fmla="val 0"/>
              </a:avLst>
            </a:prstGeom>
            <a:solidFill>
              <a:schemeClr val="accent1">
                <a:lumMod val="60000"/>
                <a:lumOff val="40000"/>
              </a:scheme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pic>
          <p:nvPicPr>
            <p:cNvPr id="30" name="Grafik 29" descr="Kamera">
              <a:extLst>
                <a:ext uri="{FF2B5EF4-FFF2-40B4-BE49-F238E27FC236}">
                  <a16:creationId xmlns:a16="http://schemas.microsoft.com/office/drawing/2014/main" id="{BCDE2AA4-1EF1-4C8C-AB3B-950B76629CF2}"/>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44824" y="2447194"/>
              <a:ext cx="509808" cy="733340"/>
            </a:xfrm>
            <a:prstGeom prst="rect">
              <a:avLst/>
            </a:prstGeom>
          </p:spPr>
        </p:pic>
        <p:sp>
          <p:nvSpPr>
            <p:cNvPr id="31" name="Rechteck 30">
              <a:extLst>
                <a:ext uri="{FF2B5EF4-FFF2-40B4-BE49-F238E27FC236}">
                  <a16:creationId xmlns:a16="http://schemas.microsoft.com/office/drawing/2014/main" id="{3117CD7B-8B90-4788-8572-F2AD3BE1307B}"/>
                </a:ext>
              </a:extLst>
            </p:cNvPr>
            <p:cNvSpPr/>
            <p:nvPr/>
          </p:nvSpPr>
          <p:spPr>
            <a:xfrm>
              <a:off x="-1772398" y="2832359"/>
              <a:ext cx="2587901" cy="1209393"/>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solidFill>
                    <a:schemeClr val="bg1"/>
                  </a:solidFill>
                  <a:latin typeface="Arial Nova" panose="020B0504020202020204" pitchFamily="34" charset="0"/>
                </a:rPr>
                <a:t>Wenn möglich: </a:t>
              </a:r>
            </a:p>
            <a:p>
              <a:pPr algn="ctr"/>
              <a:r>
                <a:rPr lang="de-DE" sz="2200" dirty="0">
                  <a:solidFill>
                    <a:schemeClr val="bg1"/>
                  </a:solidFill>
                  <a:latin typeface="Arial Nova" panose="020B0504020202020204" pitchFamily="34" charset="0"/>
                </a:rPr>
                <a:t>schalten Sie Ihr Kamerabild bei Kleingruppenarbeiten und wenn Sie ins Plenum sprechen ein</a:t>
              </a:r>
            </a:p>
          </p:txBody>
        </p:sp>
      </p:grpSp>
      <p:grpSp>
        <p:nvGrpSpPr>
          <p:cNvPr id="5" name="Gruppieren 4">
            <a:extLst>
              <a:ext uri="{FF2B5EF4-FFF2-40B4-BE49-F238E27FC236}">
                <a16:creationId xmlns:a16="http://schemas.microsoft.com/office/drawing/2014/main" id="{D8FFB925-7083-47CE-84EE-83AAD69211CC}"/>
              </a:ext>
            </a:extLst>
          </p:cNvPr>
          <p:cNvGrpSpPr/>
          <p:nvPr/>
        </p:nvGrpSpPr>
        <p:grpSpPr>
          <a:xfrm>
            <a:off x="5292248" y="4116612"/>
            <a:ext cx="5622647" cy="2502420"/>
            <a:chOff x="3986655" y="3437063"/>
            <a:chExt cx="4332805" cy="2502420"/>
          </a:xfrm>
        </p:grpSpPr>
        <p:grpSp>
          <p:nvGrpSpPr>
            <p:cNvPr id="32" name="Gruppieren 31">
              <a:extLst>
                <a:ext uri="{FF2B5EF4-FFF2-40B4-BE49-F238E27FC236}">
                  <a16:creationId xmlns:a16="http://schemas.microsoft.com/office/drawing/2014/main" id="{99F1E2C8-8B4C-421C-8059-0E1500F20A3B}"/>
                </a:ext>
              </a:extLst>
            </p:cNvPr>
            <p:cNvGrpSpPr/>
            <p:nvPr/>
          </p:nvGrpSpPr>
          <p:grpSpPr>
            <a:xfrm>
              <a:off x="3986655" y="3437063"/>
              <a:ext cx="4332805" cy="2502420"/>
              <a:chOff x="5124328" y="789726"/>
              <a:chExt cx="4186853" cy="2396448"/>
            </a:xfrm>
          </p:grpSpPr>
          <p:grpSp>
            <p:nvGrpSpPr>
              <p:cNvPr id="33" name="Gruppieren 32">
                <a:extLst>
                  <a:ext uri="{FF2B5EF4-FFF2-40B4-BE49-F238E27FC236}">
                    <a16:creationId xmlns:a16="http://schemas.microsoft.com/office/drawing/2014/main" id="{F75FA752-8A24-44DD-B2C6-443AB6A95B18}"/>
                  </a:ext>
                </a:extLst>
              </p:cNvPr>
              <p:cNvGrpSpPr/>
              <p:nvPr/>
            </p:nvGrpSpPr>
            <p:grpSpPr>
              <a:xfrm>
                <a:off x="5124328" y="789726"/>
                <a:ext cx="4186853" cy="2396448"/>
                <a:chOff x="524907" y="1842563"/>
                <a:chExt cx="2545135" cy="2091506"/>
              </a:xfrm>
            </p:grpSpPr>
            <p:sp>
              <p:nvSpPr>
                <p:cNvPr id="36" name="Rechteck: diagonal liegende Ecken abgerundet 35">
                  <a:extLst>
                    <a:ext uri="{FF2B5EF4-FFF2-40B4-BE49-F238E27FC236}">
                      <a16:creationId xmlns:a16="http://schemas.microsoft.com/office/drawing/2014/main" id="{459DC8FE-F2C2-486C-B7CA-22DFDF535DB6}"/>
                    </a:ext>
                  </a:extLst>
                </p:cNvPr>
                <p:cNvSpPr/>
                <p:nvPr/>
              </p:nvSpPr>
              <p:spPr>
                <a:xfrm>
                  <a:off x="524907" y="1842563"/>
                  <a:ext cx="2545135" cy="2091506"/>
                </a:xfrm>
                <a:prstGeom prst="round2DiagRect">
                  <a:avLst>
                    <a:gd name="adj1" fmla="val 47062"/>
                    <a:gd name="adj2" fmla="val 0"/>
                  </a:avLst>
                </a:prstGeom>
                <a:solidFill>
                  <a:srgbClr val="7AD6F7"/>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37" name="Rechteck 36">
                  <a:extLst>
                    <a:ext uri="{FF2B5EF4-FFF2-40B4-BE49-F238E27FC236}">
                      <a16:creationId xmlns:a16="http://schemas.microsoft.com/office/drawing/2014/main" id="{9FF14039-40D5-4256-AA2C-BC7E3DD1F22C}"/>
                    </a:ext>
                  </a:extLst>
                </p:cNvPr>
                <p:cNvSpPr/>
                <p:nvPr/>
              </p:nvSpPr>
              <p:spPr>
                <a:xfrm>
                  <a:off x="583965" y="2557604"/>
                  <a:ext cx="2464185" cy="1209017"/>
                </a:xfrm>
                <a:prstGeom prst="rect">
                  <a:avLst/>
                </a:prstGeom>
              </p:spPr>
              <p:txBody>
                <a:bodyPr wrap="square" lIns="91440" tIns="45720" rIns="91440" bIns="45720" anchor="t">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a:rPr>
                    <a:t>Heben Sie bei Fragen die Hand oder schreiben Sie in den Chat – wenn ich darauf länger nicht reagiere, dann sprechen Sie spontan ins Plenum </a:t>
                  </a:r>
                  <a:endParaRPr lang="de-DE" sz="2200" dirty="0">
                    <a:latin typeface="Arial Nova" panose="020B0504020202020204" pitchFamily="34" charset="0"/>
                  </a:endParaRPr>
                </a:p>
              </p:txBody>
            </p:sp>
          </p:grpSp>
          <p:pic>
            <p:nvPicPr>
              <p:cNvPr id="34" name="Grafik 33" descr="Erhobene Hand">
                <a:extLst>
                  <a:ext uri="{FF2B5EF4-FFF2-40B4-BE49-F238E27FC236}">
                    <a16:creationId xmlns:a16="http://schemas.microsoft.com/office/drawing/2014/main" id="{45E6859C-BE82-4CF8-8FD9-754E58CAC9E6}"/>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5915540" y="937171"/>
                <a:ext cx="675598" cy="675598"/>
              </a:xfrm>
              <a:prstGeom prst="rect">
                <a:avLst/>
              </a:prstGeom>
            </p:spPr>
          </p:pic>
          <p:pic>
            <p:nvPicPr>
              <p:cNvPr id="35" name="Grafik 34" descr="Chat">
                <a:extLst>
                  <a:ext uri="{FF2B5EF4-FFF2-40B4-BE49-F238E27FC236}">
                    <a16:creationId xmlns:a16="http://schemas.microsoft.com/office/drawing/2014/main" id="{C75C68CD-B344-495C-B1F2-0F066267B9A9}"/>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6787100" y="988569"/>
                <a:ext cx="664315" cy="664315"/>
              </a:xfrm>
              <a:prstGeom prst="rect">
                <a:avLst/>
              </a:prstGeom>
            </p:spPr>
          </p:pic>
        </p:grpSp>
        <p:pic>
          <p:nvPicPr>
            <p:cNvPr id="38" name="Grafik 37" descr="Podcast">
              <a:extLst>
                <a:ext uri="{FF2B5EF4-FFF2-40B4-BE49-F238E27FC236}">
                  <a16:creationId xmlns:a16="http://schemas.microsoft.com/office/drawing/2014/main" id="{E8C04E0D-248A-48CF-889A-DFF3766751B2}"/>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rot="742548">
              <a:off x="6633560" y="3569614"/>
              <a:ext cx="769495" cy="769495"/>
            </a:xfrm>
            <a:prstGeom prst="rect">
              <a:avLst/>
            </a:prstGeom>
          </p:spPr>
        </p:pic>
      </p:grpSp>
      <p:grpSp>
        <p:nvGrpSpPr>
          <p:cNvPr id="41" name="Gruppieren 40">
            <a:extLst>
              <a:ext uri="{FF2B5EF4-FFF2-40B4-BE49-F238E27FC236}">
                <a16:creationId xmlns:a16="http://schemas.microsoft.com/office/drawing/2014/main" id="{D014A308-EB77-4226-9C84-3E7C64D72F27}"/>
              </a:ext>
            </a:extLst>
          </p:cNvPr>
          <p:cNvGrpSpPr/>
          <p:nvPr/>
        </p:nvGrpSpPr>
        <p:grpSpPr>
          <a:xfrm>
            <a:off x="2874577" y="223823"/>
            <a:ext cx="4728753" cy="1493456"/>
            <a:chOff x="1138225" y="5171837"/>
            <a:chExt cx="3141079" cy="1280318"/>
          </a:xfrm>
          <a:solidFill>
            <a:srgbClr val="95E4E4"/>
          </a:solidFill>
        </p:grpSpPr>
        <p:grpSp>
          <p:nvGrpSpPr>
            <p:cNvPr id="43" name="Gruppieren 42">
              <a:extLst>
                <a:ext uri="{FF2B5EF4-FFF2-40B4-BE49-F238E27FC236}">
                  <a16:creationId xmlns:a16="http://schemas.microsoft.com/office/drawing/2014/main" id="{D47EC69A-8A76-404A-A223-C5E795BE38C9}"/>
                </a:ext>
              </a:extLst>
            </p:cNvPr>
            <p:cNvGrpSpPr/>
            <p:nvPr/>
          </p:nvGrpSpPr>
          <p:grpSpPr>
            <a:xfrm>
              <a:off x="1138225" y="5171837"/>
              <a:ext cx="3141079" cy="1280318"/>
              <a:chOff x="1352156" y="4662974"/>
              <a:chExt cx="3141079" cy="1280318"/>
            </a:xfrm>
            <a:grpFill/>
          </p:grpSpPr>
          <p:sp>
            <p:nvSpPr>
              <p:cNvPr id="45" name="Rechteck: diagonal liegende Ecken abgerundet 44">
                <a:extLst>
                  <a:ext uri="{FF2B5EF4-FFF2-40B4-BE49-F238E27FC236}">
                    <a16:creationId xmlns:a16="http://schemas.microsoft.com/office/drawing/2014/main" id="{E575951B-FB7F-42BC-9292-6E40338E4E1F}"/>
                  </a:ext>
                </a:extLst>
              </p:cNvPr>
              <p:cNvSpPr/>
              <p:nvPr/>
            </p:nvSpPr>
            <p:spPr>
              <a:xfrm>
                <a:off x="1352156" y="4662974"/>
                <a:ext cx="3141079" cy="1280318"/>
              </a:xfrm>
              <a:prstGeom prst="round2DiagRect">
                <a:avLst>
                  <a:gd name="adj1" fmla="val 47062"/>
                  <a:gd name="adj2" fmla="val 0"/>
                </a:avLst>
              </a:prstGeom>
              <a:grp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46" name="Grafik 45" descr="Uhr">
                <a:extLst>
                  <a:ext uri="{FF2B5EF4-FFF2-40B4-BE49-F238E27FC236}">
                    <a16:creationId xmlns:a16="http://schemas.microsoft.com/office/drawing/2014/main" id="{A16F5241-A6C4-4EB1-A888-9DB89E4AD650}"/>
                  </a:ext>
                </a:extLst>
              </p:cNvPr>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474781" y="4937845"/>
                <a:ext cx="634977" cy="726325"/>
              </a:xfrm>
              <a:prstGeom prst="rect">
                <a:avLst/>
              </a:prstGeom>
            </p:spPr>
          </p:pic>
        </p:grpSp>
        <p:sp>
          <p:nvSpPr>
            <p:cNvPr id="44" name="Rechteck 43">
              <a:extLst>
                <a:ext uri="{FF2B5EF4-FFF2-40B4-BE49-F238E27FC236}">
                  <a16:creationId xmlns:a16="http://schemas.microsoft.com/office/drawing/2014/main" id="{91410FE8-4224-4CD7-A1A9-1C15A04F11FA}"/>
                </a:ext>
              </a:extLst>
            </p:cNvPr>
            <p:cNvSpPr/>
            <p:nvPr/>
          </p:nvSpPr>
          <p:spPr>
            <a:xfrm>
              <a:off x="1773202" y="5446708"/>
              <a:ext cx="2351217" cy="659630"/>
            </a:xfrm>
            <a:prstGeom prst="rect">
              <a:avLst/>
            </a:prstGeom>
            <a:noFill/>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Wir fangen pünktlich an – seinen Sie es bitte auch!</a:t>
              </a:r>
            </a:p>
          </p:txBody>
        </p:sp>
      </p:grpSp>
    </p:spTree>
    <p:extLst>
      <p:ext uri="{BB962C8B-B14F-4D97-AF65-F5344CB8AC3E}">
        <p14:creationId xmlns:p14="http://schemas.microsoft.com/office/powerpoint/2010/main" val="1118976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el 1">
            <a:extLst>
              <a:ext uri="{FF2B5EF4-FFF2-40B4-BE49-F238E27FC236}">
                <a16:creationId xmlns:a16="http://schemas.microsoft.com/office/drawing/2014/main" id="{6616CB44-389A-48B0-9394-50C24CF31619}"/>
              </a:ext>
            </a:extLst>
          </p:cNvPr>
          <p:cNvSpPr>
            <a:spLocks noGrp="1"/>
          </p:cNvSpPr>
          <p:nvPr>
            <p:ph type="title" idx="4294967295"/>
          </p:nvPr>
        </p:nvSpPr>
        <p:spPr>
          <a:xfrm>
            <a:off x="476287" y="350479"/>
            <a:ext cx="11210925" cy="744836"/>
          </a:xfrm>
          <a:prstGeom prst="rect">
            <a:avLst/>
          </a:prstGeom>
        </p:spPr>
        <p:txBody>
          <a:bodyPr vert="horz" lIns="91440" tIns="45720" rIns="91440" bIns="45720" rtlCol="0" anchor="ctr">
            <a:normAutofit/>
          </a:bodyPr>
          <a:lstStyle/>
          <a:p>
            <a:pPr algn="ctr"/>
            <a:r>
              <a:rPr lang="en-US" sz="3200" dirty="0" err="1">
                <a:solidFill>
                  <a:schemeClr val="tx1">
                    <a:lumMod val="85000"/>
                    <a:lumOff val="15000"/>
                  </a:schemeClr>
                </a:solidFill>
                <a:latin typeface="Arial Nova" panose="020B0504020202020204" pitchFamily="34" charset="0"/>
              </a:rPr>
              <a:t>Blanko-Bausteine</a:t>
            </a:r>
            <a:endParaRPr lang="en-US" sz="3200" dirty="0">
              <a:solidFill>
                <a:schemeClr val="tx1">
                  <a:lumMod val="85000"/>
                  <a:lumOff val="15000"/>
                </a:schemeClr>
              </a:solidFill>
              <a:latin typeface="Arial Nova" panose="020B0504020202020204" pitchFamily="34" charset="0"/>
            </a:endParaRPr>
          </a:p>
        </p:txBody>
      </p:sp>
      <p:sp>
        <p:nvSpPr>
          <p:cNvPr id="6" name="Foliennummernplatzhalter 5">
            <a:extLst>
              <a:ext uri="{FF2B5EF4-FFF2-40B4-BE49-F238E27FC236}">
                <a16:creationId xmlns:a16="http://schemas.microsoft.com/office/drawing/2014/main" id="{3D076D91-18BD-451C-A45D-5AAB062A0C61}"/>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457200">
              <a:spcAft>
                <a:spcPts val="600"/>
              </a:spcAft>
            </a:pPr>
            <a:fld id="{9FA5F3E8-CE23-4F50-9A8C-594127369B29}" type="slidenum">
              <a:rPr lang="en-US">
                <a:solidFill>
                  <a:srgbClr val="FFFFFF"/>
                </a:solidFill>
              </a:rPr>
              <a:pPr defTabSz="457200">
                <a:spcAft>
                  <a:spcPts val="600"/>
                </a:spcAft>
              </a:pPr>
              <a:t>4</a:t>
            </a:fld>
            <a:endParaRPr lang="en-US">
              <a:solidFill>
                <a:srgbClr val="FFFFFF"/>
              </a:solidFill>
            </a:endParaRPr>
          </a:p>
        </p:txBody>
      </p:sp>
      <p:cxnSp>
        <p:nvCxnSpPr>
          <p:cNvPr id="24" name="Gerader Verbinder 23">
            <a:extLst>
              <a:ext uri="{FF2B5EF4-FFF2-40B4-BE49-F238E27FC236}">
                <a16:creationId xmlns:a16="http://schemas.microsoft.com/office/drawing/2014/main" id="{ABA063C9-7D16-4798-AB47-4936F1FC6B1B}"/>
              </a:ext>
            </a:extLst>
          </p:cNvPr>
          <p:cNvCxnSpPr>
            <a:cxnSpLocks/>
          </p:cNvCxnSpPr>
          <p:nvPr/>
        </p:nvCxnSpPr>
        <p:spPr>
          <a:xfrm>
            <a:off x="85800" y="1044575"/>
            <a:ext cx="11991900" cy="0"/>
          </a:xfrm>
          <a:prstGeom prst="line">
            <a:avLst/>
          </a:prstGeom>
          <a:ln/>
        </p:spPr>
        <p:style>
          <a:lnRef idx="1">
            <a:schemeClr val="accent1"/>
          </a:lnRef>
          <a:fillRef idx="0">
            <a:schemeClr val="accent1"/>
          </a:fillRef>
          <a:effectRef idx="0">
            <a:schemeClr val="accent1"/>
          </a:effectRef>
          <a:fontRef idx="minor">
            <a:schemeClr val="tx1"/>
          </a:fontRef>
        </p:style>
      </p:cxnSp>
      <p:sp>
        <p:nvSpPr>
          <p:cNvPr id="7" name="Rechteck: diagonal liegende Ecken abgerundet 6">
            <a:extLst>
              <a:ext uri="{FF2B5EF4-FFF2-40B4-BE49-F238E27FC236}">
                <a16:creationId xmlns:a16="http://schemas.microsoft.com/office/drawing/2014/main" id="{BFAE1DE7-7136-4E78-9B74-29C15641A248}"/>
              </a:ext>
            </a:extLst>
          </p:cNvPr>
          <p:cNvSpPr/>
          <p:nvPr/>
        </p:nvSpPr>
        <p:spPr>
          <a:xfrm>
            <a:off x="307704" y="1203797"/>
            <a:ext cx="2936240" cy="1822639"/>
          </a:xfrm>
          <a:prstGeom prst="round2DiagRect">
            <a:avLst>
              <a:gd name="adj1" fmla="val 47062"/>
              <a:gd name="adj2" fmla="val 0"/>
            </a:avLst>
          </a:prstGeom>
          <a:solidFill>
            <a:srgbClr val="8ADBDF"/>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19" name="Rechteck: diagonal liegende Ecken abgerundet 18">
            <a:extLst>
              <a:ext uri="{FF2B5EF4-FFF2-40B4-BE49-F238E27FC236}">
                <a16:creationId xmlns:a16="http://schemas.microsoft.com/office/drawing/2014/main" id="{89BCD11D-7A94-4B10-82AB-D5AF0839DCC9}"/>
              </a:ext>
            </a:extLst>
          </p:cNvPr>
          <p:cNvSpPr/>
          <p:nvPr/>
        </p:nvSpPr>
        <p:spPr>
          <a:xfrm>
            <a:off x="3719609" y="1135210"/>
            <a:ext cx="2025200" cy="3593544"/>
          </a:xfrm>
          <a:prstGeom prst="round2DiagRect">
            <a:avLst>
              <a:gd name="adj1" fmla="val 47062"/>
              <a:gd name="adj2" fmla="val 0"/>
            </a:avLst>
          </a:prstGeom>
          <a:solidFill>
            <a:srgbClr val="5FEAB5"/>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22" name="Rechteck: diagonal liegende Ecken abgerundet 21">
            <a:extLst>
              <a:ext uri="{FF2B5EF4-FFF2-40B4-BE49-F238E27FC236}">
                <a16:creationId xmlns:a16="http://schemas.microsoft.com/office/drawing/2014/main" id="{72911DDC-7F46-438A-B74A-9C34D6EC6DA8}"/>
              </a:ext>
            </a:extLst>
          </p:cNvPr>
          <p:cNvSpPr/>
          <p:nvPr/>
        </p:nvSpPr>
        <p:spPr>
          <a:xfrm>
            <a:off x="307704" y="3326255"/>
            <a:ext cx="3221069" cy="1669368"/>
          </a:xfrm>
          <a:prstGeom prst="round2DiagRect">
            <a:avLst>
              <a:gd name="adj1" fmla="val 47062"/>
              <a:gd name="adj2" fmla="val 0"/>
            </a:avLst>
          </a:prstGeom>
          <a:solidFill>
            <a:srgbClr val="CFF0FC"/>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30" name="Rechteck: diagonal liegende Ecken abgerundet 42">
            <a:extLst>
              <a:ext uri="{FF2B5EF4-FFF2-40B4-BE49-F238E27FC236}">
                <a16:creationId xmlns:a16="http://schemas.microsoft.com/office/drawing/2014/main" id="{2F11DDE2-663C-4ADB-A220-1681D23BDF05}"/>
              </a:ext>
            </a:extLst>
          </p:cNvPr>
          <p:cNvSpPr/>
          <p:nvPr/>
        </p:nvSpPr>
        <p:spPr>
          <a:xfrm>
            <a:off x="307704" y="5104105"/>
            <a:ext cx="4943565" cy="1617150"/>
          </a:xfrm>
          <a:prstGeom prst="round2DiagRect">
            <a:avLst>
              <a:gd name="adj1" fmla="val 47062"/>
              <a:gd name="adj2" fmla="val 0"/>
            </a:avLst>
          </a:prstGeom>
          <a:solidFill>
            <a:schemeClr val="accent1">
              <a:lumMod val="60000"/>
              <a:lumOff val="40000"/>
            </a:scheme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dirty="0"/>
          </a:p>
        </p:txBody>
      </p:sp>
      <p:grpSp>
        <p:nvGrpSpPr>
          <p:cNvPr id="10" name="Gruppieren 9">
            <a:extLst>
              <a:ext uri="{FF2B5EF4-FFF2-40B4-BE49-F238E27FC236}">
                <a16:creationId xmlns:a16="http://schemas.microsoft.com/office/drawing/2014/main" id="{B52AF4D7-F673-437C-9519-86A720F4F089}"/>
              </a:ext>
            </a:extLst>
          </p:cNvPr>
          <p:cNvGrpSpPr/>
          <p:nvPr/>
        </p:nvGrpSpPr>
        <p:grpSpPr>
          <a:xfrm>
            <a:off x="5935645" y="1203798"/>
            <a:ext cx="6142055" cy="5517458"/>
            <a:chOff x="5935645" y="1044575"/>
            <a:chExt cx="6142055" cy="5904858"/>
          </a:xfrm>
        </p:grpSpPr>
        <p:sp>
          <p:nvSpPr>
            <p:cNvPr id="32" name="Rechteck: diagonal liegende Ecken abgerundet 31">
              <a:extLst>
                <a:ext uri="{FF2B5EF4-FFF2-40B4-BE49-F238E27FC236}">
                  <a16:creationId xmlns:a16="http://schemas.microsoft.com/office/drawing/2014/main" id="{209884B4-85FA-42D1-8F02-53DA237428C7}"/>
                </a:ext>
              </a:extLst>
            </p:cNvPr>
            <p:cNvSpPr/>
            <p:nvPr/>
          </p:nvSpPr>
          <p:spPr>
            <a:xfrm>
              <a:off x="5935645" y="1044575"/>
              <a:ext cx="6142055" cy="5904858"/>
            </a:xfrm>
            <a:prstGeom prst="round2DiagRect">
              <a:avLst>
                <a:gd name="adj1" fmla="val 47062"/>
                <a:gd name="adj2" fmla="val 0"/>
              </a:avLst>
            </a:prstGeom>
            <a:solidFill>
              <a:srgbClr val="FF0000">
                <a:alpha val="50000"/>
              </a:srgb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33" name="Rechteck 32">
              <a:extLst>
                <a:ext uri="{FF2B5EF4-FFF2-40B4-BE49-F238E27FC236}">
                  <a16:creationId xmlns:a16="http://schemas.microsoft.com/office/drawing/2014/main" id="{7AA1A628-C94C-4D1F-9429-5841FE15680E}"/>
                </a:ext>
              </a:extLst>
            </p:cNvPr>
            <p:cNvSpPr/>
            <p:nvPr/>
          </p:nvSpPr>
          <p:spPr>
            <a:xfrm>
              <a:off x="7217539" y="1501356"/>
              <a:ext cx="4469673" cy="430887"/>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b="1" dirty="0">
                  <a:latin typeface="Arial Nova" panose="020B0504020202020204" pitchFamily="34" charset="0"/>
                </a:rPr>
                <a:t>TIPPS zur Bearbeitung</a:t>
              </a:r>
            </a:p>
          </p:txBody>
        </p:sp>
        <p:sp>
          <p:nvSpPr>
            <p:cNvPr id="34" name="Rechteck 33">
              <a:extLst>
                <a:ext uri="{FF2B5EF4-FFF2-40B4-BE49-F238E27FC236}">
                  <a16:creationId xmlns:a16="http://schemas.microsoft.com/office/drawing/2014/main" id="{1D62E151-3B32-436F-A3EF-848A2E0BD907}"/>
                </a:ext>
              </a:extLst>
            </p:cNvPr>
            <p:cNvSpPr/>
            <p:nvPr/>
          </p:nvSpPr>
          <p:spPr>
            <a:xfrm>
              <a:off x="6521743" y="2336903"/>
              <a:ext cx="4832057" cy="4194538"/>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700" b="1" dirty="0">
                  <a:latin typeface="Arial Nova" panose="020B0504020202020204" pitchFamily="34" charset="0"/>
                </a:rPr>
                <a:t>Text hinzufügen: </a:t>
              </a:r>
            </a:p>
            <a:p>
              <a:r>
                <a:rPr lang="de-DE" sz="1700" dirty="0">
                  <a:latin typeface="Arial Nova" panose="020B0504020202020204" pitchFamily="34" charset="0"/>
                </a:rPr>
                <a:t>entweder über </a:t>
              </a:r>
              <a:r>
                <a:rPr lang="de-DE" sz="1700" i="1" dirty="0">
                  <a:latin typeface="Arial Nova" panose="020B0504020202020204" pitchFamily="34" charset="0"/>
                </a:rPr>
                <a:t>Rechtklick</a:t>
              </a:r>
              <a:r>
                <a:rPr lang="de-DE" sz="1700" dirty="0">
                  <a:latin typeface="Arial Nova" panose="020B0504020202020204" pitchFamily="34" charset="0"/>
                </a:rPr>
                <a:t> auf die Form und </a:t>
              </a:r>
              <a:r>
                <a:rPr lang="de-DE" sz="1700" i="1" dirty="0">
                  <a:latin typeface="Arial Nova" panose="020B0504020202020204" pitchFamily="34" charset="0"/>
                </a:rPr>
                <a:t>Text bearbeiten</a:t>
              </a:r>
              <a:r>
                <a:rPr lang="de-DE" sz="1700" dirty="0">
                  <a:latin typeface="Arial Nova" panose="020B0504020202020204" pitchFamily="34" charset="0"/>
                </a:rPr>
                <a:t> oder: über </a:t>
              </a:r>
              <a:r>
                <a:rPr lang="de-DE" sz="1700" i="1" dirty="0">
                  <a:latin typeface="Arial Nova" panose="020B0504020202020204" pitchFamily="34" charset="0"/>
                </a:rPr>
                <a:t>Formen</a:t>
              </a:r>
              <a:r>
                <a:rPr lang="de-DE" sz="1700" dirty="0">
                  <a:latin typeface="Arial Nova" panose="020B0504020202020204" pitchFamily="34" charset="0"/>
                </a:rPr>
                <a:t> in der Menüleiste und dann </a:t>
              </a:r>
              <a:r>
                <a:rPr lang="de-DE" sz="1700" i="1" dirty="0">
                  <a:latin typeface="Arial Nova" panose="020B0504020202020204" pitchFamily="34" charset="0"/>
                </a:rPr>
                <a:t>Textfeld</a:t>
              </a:r>
              <a:r>
                <a:rPr lang="de-DE" sz="1700" dirty="0">
                  <a:latin typeface="Arial Nova" panose="020B0504020202020204" pitchFamily="34" charset="0"/>
                </a:rPr>
                <a:t> auswählen und an die gewünschte Position in der Form schieben</a:t>
              </a:r>
            </a:p>
            <a:p>
              <a:r>
                <a:rPr lang="de-DE" sz="1700" b="1" dirty="0">
                  <a:latin typeface="Arial Nova" panose="020B0504020202020204" pitchFamily="34" charset="0"/>
                </a:rPr>
                <a:t>Bild hinzufügen: </a:t>
              </a:r>
            </a:p>
            <a:p>
              <a:r>
                <a:rPr lang="de-DE" sz="1700" dirty="0">
                  <a:latin typeface="Arial Nova" panose="020B0504020202020204" pitchFamily="34" charset="0"/>
                </a:rPr>
                <a:t>Menüleiste unter </a:t>
              </a:r>
              <a:r>
                <a:rPr lang="de-DE" sz="1700" i="1" dirty="0">
                  <a:latin typeface="Arial Nova" panose="020B0504020202020204" pitchFamily="34" charset="0"/>
                </a:rPr>
                <a:t>Einfügen</a:t>
              </a:r>
              <a:r>
                <a:rPr lang="de-DE" sz="1700" dirty="0">
                  <a:latin typeface="Arial Nova" panose="020B0504020202020204" pitchFamily="34" charset="0"/>
                </a:rPr>
                <a:t> – dort </a:t>
              </a:r>
              <a:r>
                <a:rPr lang="de-DE" sz="1700" i="1" dirty="0">
                  <a:latin typeface="Arial Nova" panose="020B0504020202020204" pitchFamily="34" charset="0"/>
                </a:rPr>
                <a:t>Piktogramm</a:t>
              </a:r>
              <a:r>
                <a:rPr lang="de-DE" sz="1700" dirty="0">
                  <a:latin typeface="Arial Nova" panose="020B0504020202020204" pitchFamily="34" charset="0"/>
                </a:rPr>
                <a:t> aussuchen – Bild auswählen und </a:t>
              </a:r>
              <a:r>
                <a:rPr lang="de-DE" sz="1700" i="1" dirty="0">
                  <a:latin typeface="Arial Nova" panose="020B0504020202020204" pitchFamily="34" charset="0"/>
                </a:rPr>
                <a:t>Einfügen</a:t>
              </a:r>
              <a:r>
                <a:rPr lang="de-DE" sz="1700" dirty="0">
                  <a:latin typeface="Arial Nova" panose="020B0504020202020204" pitchFamily="34" charset="0"/>
                </a:rPr>
                <a:t> – das kleine Bild dann an die gewünschte Stelle in der Form schieben</a:t>
              </a:r>
            </a:p>
            <a:p>
              <a:r>
                <a:rPr lang="de-DE" sz="1700" b="1" dirty="0">
                  <a:latin typeface="Arial Nova" panose="020B0504020202020204" pitchFamily="34" charset="0"/>
                </a:rPr>
                <a:t>Gruppieren: </a:t>
              </a:r>
              <a:r>
                <a:rPr lang="de-DE" sz="1700" dirty="0">
                  <a:latin typeface="Arial Nova" panose="020B0504020202020204" pitchFamily="34" charset="0"/>
                </a:rPr>
                <a:t>Anschließend Markieren Sie Form, Textfeld und </a:t>
              </a:r>
              <a:r>
                <a:rPr lang="de-DE" sz="1700" dirty="0" err="1">
                  <a:latin typeface="Arial Nova" panose="020B0504020202020204" pitchFamily="34" charset="0"/>
                </a:rPr>
                <a:t>Iconfeld</a:t>
              </a:r>
              <a:r>
                <a:rPr lang="de-DE" sz="1700" dirty="0">
                  <a:latin typeface="Arial Nova" panose="020B0504020202020204" pitchFamily="34" charset="0"/>
                </a:rPr>
                <a:t>, Rechtklick =&gt; Gruppieren, dadurch können Sie alle Elemente gleichzeitig auf Folien verschieben und trotzdem weiter bearbeiten </a:t>
              </a:r>
            </a:p>
          </p:txBody>
        </p:sp>
      </p:grpSp>
    </p:spTree>
    <p:extLst>
      <p:ext uri="{BB962C8B-B14F-4D97-AF65-F5344CB8AC3E}">
        <p14:creationId xmlns:p14="http://schemas.microsoft.com/office/powerpoint/2010/main" val="3187173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tertitel 3">
            <a:extLst>
              <a:ext uri="{FF2B5EF4-FFF2-40B4-BE49-F238E27FC236}">
                <a16:creationId xmlns:a16="http://schemas.microsoft.com/office/drawing/2014/main" id="{80C3AA26-0384-454D-8818-DC70F5F35B7D}"/>
              </a:ext>
            </a:extLst>
          </p:cNvPr>
          <p:cNvSpPr>
            <a:spLocks noGrp="1"/>
          </p:cNvSpPr>
          <p:nvPr>
            <p:ph type="subTitle" idx="1"/>
          </p:nvPr>
        </p:nvSpPr>
        <p:spPr>
          <a:xfrm>
            <a:off x="1432560" y="2601119"/>
            <a:ext cx="9144000" cy="1655762"/>
          </a:xfrm>
          <a:prstGeom prst="round2DiagRect">
            <a:avLst>
              <a:gd name="adj1" fmla="val 47062"/>
              <a:gd name="adj2" fmla="val 0"/>
            </a:avLst>
          </a:prstGeom>
          <a:solidFill>
            <a:srgbClr val="FF0000">
              <a:alpha val="50000"/>
            </a:srgb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de-DE" sz="4000" dirty="0"/>
              <a:t>DU-Version</a:t>
            </a:r>
          </a:p>
        </p:txBody>
      </p:sp>
    </p:spTree>
    <p:extLst>
      <p:ext uri="{BB962C8B-B14F-4D97-AF65-F5344CB8AC3E}">
        <p14:creationId xmlns:p14="http://schemas.microsoft.com/office/powerpoint/2010/main" val="3247811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el 1">
            <a:extLst>
              <a:ext uri="{FF2B5EF4-FFF2-40B4-BE49-F238E27FC236}">
                <a16:creationId xmlns:a16="http://schemas.microsoft.com/office/drawing/2014/main" id="{6616CB44-389A-48B0-9394-50C24CF31619}"/>
              </a:ext>
            </a:extLst>
          </p:cNvPr>
          <p:cNvSpPr>
            <a:spLocks noGrp="1"/>
          </p:cNvSpPr>
          <p:nvPr>
            <p:ph type="title" idx="4294967295"/>
          </p:nvPr>
        </p:nvSpPr>
        <p:spPr>
          <a:xfrm>
            <a:off x="476287" y="299739"/>
            <a:ext cx="11210925" cy="744836"/>
          </a:xfrm>
          <a:prstGeom prst="rect">
            <a:avLst/>
          </a:prstGeom>
        </p:spPr>
        <p:txBody>
          <a:bodyPr vert="horz" lIns="91440" tIns="45720" rIns="91440" bIns="45720" rtlCol="0" anchor="ctr">
            <a:normAutofit/>
          </a:bodyPr>
          <a:lstStyle/>
          <a:p>
            <a:pPr algn="ctr"/>
            <a:r>
              <a:rPr lang="en-US" sz="3200" dirty="0" err="1">
                <a:solidFill>
                  <a:schemeClr val="tx1">
                    <a:lumMod val="85000"/>
                    <a:lumOff val="15000"/>
                  </a:schemeClr>
                </a:solidFill>
                <a:latin typeface="Arial Nova" panose="020B0504020202020204" pitchFamily="34" charset="0"/>
              </a:rPr>
              <a:t>Haltung</a:t>
            </a:r>
            <a:endParaRPr lang="en-US" sz="3200" dirty="0">
              <a:solidFill>
                <a:schemeClr val="tx1">
                  <a:lumMod val="85000"/>
                  <a:lumOff val="15000"/>
                </a:schemeClr>
              </a:solidFill>
              <a:latin typeface="Arial Nova" panose="020B0504020202020204" pitchFamily="34" charset="0"/>
            </a:endParaRPr>
          </a:p>
        </p:txBody>
      </p:sp>
      <p:cxnSp>
        <p:nvCxnSpPr>
          <p:cNvPr id="24" name="Gerader Verbinder 23">
            <a:extLst>
              <a:ext uri="{FF2B5EF4-FFF2-40B4-BE49-F238E27FC236}">
                <a16:creationId xmlns:a16="http://schemas.microsoft.com/office/drawing/2014/main" id="{ABA063C9-7D16-4798-AB47-4936F1FC6B1B}"/>
              </a:ext>
            </a:extLst>
          </p:cNvPr>
          <p:cNvCxnSpPr>
            <a:cxnSpLocks/>
          </p:cNvCxnSpPr>
          <p:nvPr/>
        </p:nvCxnSpPr>
        <p:spPr>
          <a:xfrm>
            <a:off x="85800" y="1044575"/>
            <a:ext cx="11991900" cy="0"/>
          </a:xfrm>
          <a:prstGeom prst="line">
            <a:avLst/>
          </a:prstGeom>
          <a:ln/>
        </p:spPr>
        <p:style>
          <a:lnRef idx="1">
            <a:schemeClr val="accent1"/>
          </a:lnRef>
          <a:fillRef idx="0">
            <a:schemeClr val="accent1"/>
          </a:fillRef>
          <a:effectRef idx="0">
            <a:schemeClr val="accent1"/>
          </a:effectRef>
          <a:fontRef idx="minor">
            <a:schemeClr val="tx1"/>
          </a:fontRef>
        </p:style>
      </p:cxnSp>
      <p:grpSp>
        <p:nvGrpSpPr>
          <p:cNvPr id="32" name="Gruppieren 31">
            <a:extLst>
              <a:ext uri="{FF2B5EF4-FFF2-40B4-BE49-F238E27FC236}">
                <a16:creationId xmlns:a16="http://schemas.microsoft.com/office/drawing/2014/main" id="{78808B23-0AD4-495A-86FA-84FA71287D74}"/>
              </a:ext>
            </a:extLst>
          </p:cNvPr>
          <p:cNvGrpSpPr/>
          <p:nvPr/>
        </p:nvGrpSpPr>
        <p:grpSpPr>
          <a:xfrm>
            <a:off x="6004946" y="1590766"/>
            <a:ext cx="3562375" cy="1971502"/>
            <a:chOff x="9120689" y="1558967"/>
            <a:chExt cx="3117930" cy="1971502"/>
          </a:xfrm>
        </p:grpSpPr>
        <p:grpSp>
          <p:nvGrpSpPr>
            <p:cNvPr id="33" name="Gruppieren 32">
              <a:extLst>
                <a:ext uri="{FF2B5EF4-FFF2-40B4-BE49-F238E27FC236}">
                  <a16:creationId xmlns:a16="http://schemas.microsoft.com/office/drawing/2014/main" id="{A5D7AB55-604A-429A-9548-1BF821E7A36F}"/>
                </a:ext>
              </a:extLst>
            </p:cNvPr>
            <p:cNvGrpSpPr/>
            <p:nvPr/>
          </p:nvGrpSpPr>
          <p:grpSpPr>
            <a:xfrm>
              <a:off x="9120689" y="1558967"/>
              <a:ext cx="3117930" cy="1971502"/>
              <a:chOff x="5223456" y="4495800"/>
              <a:chExt cx="4029431" cy="1971502"/>
            </a:xfrm>
          </p:grpSpPr>
          <p:sp>
            <p:nvSpPr>
              <p:cNvPr id="36" name="Rechteck: diagonal liegende Ecken abgerundet 35">
                <a:extLst>
                  <a:ext uri="{FF2B5EF4-FFF2-40B4-BE49-F238E27FC236}">
                    <a16:creationId xmlns:a16="http://schemas.microsoft.com/office/drawing/2014/main" id="{FC5DF08D-6C5C-4B92-898A-19537F1395D6}"/>
                  </a:ext>
                </a:extLst>
              </p:cNvPr>
              <p:cNvSpPr/>
              <p:nvPr/>
            </p:nvSpPr>
            <p:spPr>
              <a:xfrm>
                <a:off x="5766170" y="4495800"/>
                <a:ext cx="3263530" cy="1971502"/>
              </a:xfrm>
              <a:prstGeom prst="round2DiagRect">
                <a:avLst>
                  <a:gd name="adj1" fmla="val 47062"/>
                  <a:gd name="adj2" fmla="val 0"/>
                </a:avLst>
              </a:prstGeom>
              <a:solidFill>
                <a:srgbClr val="6FCEF2"/>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37" name="Rechteck 36">
                <a:extLst>
                  <a:ext uri="{FF2B5EF4-FFF2-40B4-BE49-F238E27FC236}">
                    <a16:creationId xmlns:a16="http://schemas.microsoft.com/office/drawing/2014/main" id="{83E6EC9B-C735-411E-9754-B1992C80E793}"/>
                  </a:ext>
                </a:extLst>
              </p:cNvPr>
              <p:cNvSpPr/>
              <p:nvPr/>
            </p:nvSpPr>
            <p:spPr>
              <a:xfrm>
                <a:off x="5223456" y="5520776"/>
                <a:ext cx="4029431"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Sei freundlich </a:t>
                </a:r>
              </a:p>
              <a:p>
                <a:pPr algn="ctr"/>
                <a:r>
                  <a:rPr lang="de-DE" sz="2200" dirty="0">
                    <a:latin typeface="Arial Nova" panose="020B0504020202020204" pitchFamily="34" charset="0"/>
                  </a:rPr>
                  <a:t>zu dir &amp; anderen</a:t>
                </a:r>
              </a:p>
            </p:txBody>
          </p:sp>
        </p:grpSp>
        <p:pic>
          <p:nvPicPr>
            <p:cNvPr id="34" name="Grafik 33" descr="Lachendes Gesicht mit einfarbiger Füllung">
              <a:extLst>
                <a:ext uri="{FF2B5EF4-FFF2-40B4-BE49-F238E27FC236}">
                  <a16:creationId xmlns:a16="http://schemas.microsoft.com/office/drawing/2014/main" id="{36458FCD-98EC-49AD-841D-911A246D374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005417">
              <a:off x="11234156" y="1923929"/>
              <a:ext cx="560969" cy="626128"/>
            </a:xfrm>
            <a:prstGeom prst="rect">
              <a:avLst/>
            </a:prstGeom>
          </p:spPr>
        </p:pic>
        <p:pic>
          <p:nvPicPr>
            <p:cNvPr id="35" name="Grafik 34" descr="Prost">
              <a:extLst>
                <a:ext uri="{FF2B5EF4-FFF2-40B4-BE49-F238E27FC236}">
                  <a16:creationId xmlns:a16="http://schemas.microsoft.com/office/drawing/2014/main" id="{10559A3D-0407-4941-B7BE-3C62007BF70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26934" y="1891699"/>
              <a:ext cx="737196" cy="737196"/>
            </a:xfrm>
            <a:prstGeom prst="rect">
              <a:avLst/>
            </a:prstGeom>
          </p:spPr>
        </p:pic>
      </p:grpSp>
      <p:grpSp>
        <p:nvGrpSpPr>
          <p:cNvPr id="63" name="Gruppieren 62">
            <a:extLst>
              <a:ext uri="{FF2B5EF4-FFF2-40B4-BE49-F238E27FC236}">
                <a16:creationId xmlns:a16="http://schemas.microsoft.com/office/drawing/2014/main" id="{36028EB9-7AF2-4C96-A979-6D8FDBAAC763}"/>
              </a:ext>
            </a:extLst>
          </p:cNvPr>
          <p:cNvGrpSpPr/>
          <p:nvPr/>
        </p:nvGrpSpPr>
        <p:grpSpPr>
          <a:xfrm>
            <a:off x="2125213" y="1434137"/>
            <a:ext cx="3167736" cy="1971288"/>
            <a:chOff x="1092118" y="1471244"/>
            <a:chExt cx="3167736" cy="1971288"/>
          </a:xfrm>
        </p:grpSpPr>
        <p:grpSp>
          <p:nvGrpSpPr>
            <p:cNvPr id="56" name="Gruppieren 55">
              <a:extLst>
                <a:ext uri="{FF2B5EF4-FFF2-40B4-BE49-F238E27FC236}">
                  <a16:creationId xmlns:a16="http://schemas.microsoft.com/office/drawing/2014/main" id="{909B2A98-2B1F-4FBF-8F07-F1AAD3A7501F}"/>
                </a:ext>
              </a:extLst>
            </p:cNvPr>
            <p:cNvGrpSpPr/>
            <p:nvPr/>
          </p:nvGrpSpPr>
          <p:grpSpPr>
            <a:xfrm>
              <a:off x="1092118" y="1471244"/>
              <a:ext cx="3167736" cy="1971288"/>
              <a:chOff x="4175381" y="4118284"/>
              <a:chExt cx="3167736" cy="1971288"/>
            </a:xfrm>
          </p:grpSpPr>
          <p:grpSp>
            <p:nvGrpSpPr>
              <p:cNvPr id="21" name="Gruppieren 20">
                <a:extLst>
                  <a:ext uri="{FF2B5EF4-FFF2-40B4-BE49-F238E27FC236}">
                    <a16:creationId xmlns:a16="http://schemas.microsoft.com/office/drawing/2014/main" id="{BCE5087F-510B-4307-826E-D08321726430}"/>
                  </a:ext>
                </a:extLst>
              </p:cNvPr>
              <p:cNvGrpSpPr/>
              <p:nvPr/>
            </p:nvGrpSpPr>
            <p:grpSpPr>
              <a:xfrm>
                <a:off x="4175381" y="4118284"/>
                <a:ext cx="3167736" cy="1971288"/>
                <a:chOff x="7432256" y="1086871"/>
                <a:chExt cx="3167736" cy="1971288"/>
              </a:xfrm>
            </p:grpSpPr>
            <p:sp>
              <p:nvSpPr>
                <p:cNvPr id="22" name="Rechteck: diagonal liegende Ecken abgerundet 21">
                  <a:extLst>
                    <a:ext uri="{FF2B5EF4-FFF2-40B4-BE49-F238E27FC236}">
                      <a16:creationId xmlns:a16="http://schemas.microsoft.com/office/drawing/2014/main" id="{EEA39022-E7A7-4C1B-A220-6DB4725B9654}"/>
                    </a:ext>
                  </a:extLst>
                </p:cNvPr>
                <p:cNvSpPr/>
                <p:nvPr/>
              </p:nvSpPr>
              <p:spPr>
                <a:xfrm>
                  <a:off x="7432256" y="1086871"/>
                  <a:ext cx="3167736" cy="1971288"/>
                </a:xfrm>
                <a:prstGeom prst="round2DiagRect">
                  <a:avLst>
                    <a:gd name="adj1" fmla="val 47062"/>
                    <a:gd name="adj2" fmla="val 0"/>
                  </a:avLst>
                </a:prstGeom>
                <a:solidFill>
                  <a:srgbClr val="AFE3E2"/>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23" name="Rechteck 22">
                  <a:extLst>
                    <a:ext uri="{FF2B5EF4-FFF2-40B4-BE49-F238E27FC236}">
                      <a16:creationId xmlns:a16="http://schemas.microsoft.com/office/drawing/2014/main" id="{E1BA10E6-8CFF-4BD7-BE2B-3099C46418E0}"/>
                    </a:ext>
                  </a:extLst>
                </p:cNvPr>
                <p:cNvSpPr/>
                <p:nvPr/>
              </p:nvSpPr>
              <p:spPr>
                <a:xfrm>
                  <a:off x="7804404" y="1468869"/>
                  <a:ext cx="2567758" cy="1446550"/>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latin typeface="Arial Nova" panose="020B0504020202020204" pitchFamily="34" charset="0"/>
                    </a:rPr>
                    <a:t>Die Höflichkeitsregeln in Präsenz gelten auch virtuell </a:t>
                  </a:r>
                </a:p>
              </p:txBody>
            </p:sp>
          </p:grpSp>
          <p:pic>
            <p:nvPicPr>
              <p:cNvPr id="6" name="Grafik 5" descr="Callcenter Silhouette">
                <a:extLst>
                  <a:ext uri="{FF2B5EF4-FFF2-40B4-BE49-F238E27FC236}">
                    <a16:creationId xmlns:a16="http://schemas.microsoft.com/office/drawing/2014/main" id="{DAD39375-BBCF-4610-A071-9F08E3816EA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389140" y="4313625"/>
                <a:ext cx="523718" cy="523718"/>
              </a:xfrm>
              <a:prstGeom prst="rect">
                <a:avLst/>
              </a:prstGeom>
            </p:spPr>
          </p:pic>
        </p:grpSp>
        <p:pic>
          <p:nvPicPr>
            <p:cNvPr id="42" name="Grafik 41" descr="Onlinebesprechung Silhouette">
              <a:extLst>
                <a:ext uri="{FF2B5EF4-FFF2-40B4-BE49-F238E27FC236}">
                  <a16:creationId xmlns:a16="http://schemas.microsoft.com/office/drawing/2014/main" id="{60AA37BA-E812-4805-A85B-F0C4AE743B3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028741" y="1617646"/>
              <a:ext cx="642465" cy="642465"/>
            </a:xfrm>
            <a:prstGeom prst="rect">
              <a:avLst/>
            </a:prstGeom>
          </p:spPr>
        </p:pic>
      </p:grpSp>
      <p:grpSp>
        <p:nvGrpSpPr>
          <p:cNvPr id="50" name="Gruppieren 49">
            <a:extLst>
              <a:ext uri="{FF2B5EF4-FFF2-40B4-BE49-F238E27FC236}">
                <a16:creationId xmlns:a16="http://schemas.microsoft.com/office/drawing/2014/main" id="{80E094A7-5FE2-40CE-9E28-3BA2AAB38F3B}"/>
              </a:ext>
            </a:extLst>
          </p:cNvPr>
          <p:cNvGrpSpPr/>
          <p:nvPr/>
        </p:nvGrpSpPr>
        <p:grpSpPr>
          <a:xfrm>
            <a:off x="1299873" y="3763582"/>
            <a:ext cx="3883043" cy="2900799"/>
            <a:chOff x="422610" y="3843995"/>
            <a:chExt cx="3883043" cy="2900799"/>
          </a:xfrm>
        </p:grpSpPr>
        <p:grpSp>
          <p:nvGrpSpPr>
            <p:cNvPr id="15" name="Gruppieren 14">
              <a:extLst>
                <a:ext uri="{FF2B5EF4-FFF2-40B4-BE49-F238E27FC236}">
                  <a16:creationId xmlns:a16="http://schemas.microsoft.com/office/drawing/2014/main" id="{ECD049FD-1B29-476E-AACC-826B65F164B1}"/>
                </a:ext>
              </a:extLst>
            </p:cNvPr>
            <p:cNvGrpSpPr/>
            <p:nvPr/>
          </p:nvGrpSpPr>
          <p:grpSpPr>
            <a:xfrm>
              <a:off x="422610" y="3843995"/>
              <a:ext cx="3883043" cy="2900799"/>
              <a:chOff x="3694420" y="4137413"/>
              <a:chExt cx="3221780" cy="2106770"/>
            </a:xfrm>
          </p:grpSpPr>
          <p:sp>
            <p:nvSpPr>
              <p:cNvPr id="16" name="Rechteck: diagonal liegende Ecken abgerundet 15">
                <a:extLst>
                  <a:ext uri="{FF2B5EF4-FFF2-40B4-BE49-F238E27FC236}">
                    <a16:creationId xmlns:a16="http://schemas.microsoft.com/office/drawing/2014/main" id="{5749D10A-7533-498C-A779-9150CCDFE197}"/>
                  </a:ext>
                </a:extLst>
              </p:cNvPr>
              <p:cNvSpPr/>
              <p:nvPr/>
            </p:nvSpPr>
            <p:spPr>
              <a:xfrm>
                <a:off x="3748464" y="4137413"/>
                <a:ext cx="3167736" cy="1971288"/>
              </a:xfrm>
              <a:prstGeom prst="round2DiagRect">
                <a:avLst>
                  <a:gd name="adj1" fmla="val 47062"/>
                  <a:gd name="adj2" fmla="val 0"/>
                </a:avLst>
              </a:prstGeom>
              <a:solidFill>
                <a:srgbClr val="7DE1AA"/>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17" name="Rechteck 16">
                <a:extLst>
                  <a:ext uri="{FF2B5EF4-FFF2-40B4-BE49-F238E27FC236}">
                    <a16:creationId xmlns:a16="http://schemas.microsoft.com/office/drawing/2014/main" id="{333BE576-C3F4-490C-BF7C-609F434952EC}"/>
                  </a:ext>
                </a:extLst>
              </p:cNvPr>
              <p:cNvSpPr/>
              <p:nvPr/>
            </p:nvSpPr>
            <p:spPr>
              <a:xfrm>
                <a:off x="3694420" y="5136187"/>
                <a:ext cx="3167736" cy="1107996"/>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Achte auf einen respektvollen Umgang mit allen Beteiligten</a:t>
                </a:r>
              </a:p>
            </p:txBody>
          </p:sp>
        </p:grpSp>
        <p:pic>
          <p:nvPicPr>
            <p:cNvPr id="25" name="Grafik 24" descr="Kundenbewertung Silhouette">
              <a:extLst>
                <a:ext uri="{FF2B5EF4-FFF2-40B4-BE49-F238E27FC236}">
                  <a16:creationId xmlns:a16="http://schemas.microsoft.com/office/drawing/2014/main" id="{C60A07EB-CD5E-45AA-A63E-4DCE6D2459D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415574" y="4280138"/>
              <a:ext cx="914400" cy="914400"/>
            </a:xfrm>
            <a:prstGeom prst="rect">
              <a:avLst/>
            </a:prstGeom>
          </p:spPr>
        </p:pic>
        <p:pic>
          <p:nvPicPr>
            <p:cNvPr id="49" name="Grafik 48" descr="Offene Hand mit Pflanze Silhouette">
              <a:extLst>
                <a:ext uri="{FF2B5EF4-FFF2-40B4-BE49-F238E27FC236}">
                  <a16:creationId xmlns:a16="http://schemas.microsoft.com/office/drawing/2014/main" id="{335FF793-521F-4CE7-A1C2-FCA0F7A6514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571802" y="4301356"/>
              <a:ext cx="914400" cy="914400"/>
            </a:xfrm>
            <a:prstGeom prst="rect">
              <a:avLst/>
            </a:prstGeom>
          </p:spPr>
        </p:pic>
      </p:grpSp>
      <p:grpSp>
        <p:nvGrpSpPr>
          <p:cNvPr id="57" name="Gruppieren 56">
            <a:extLst>
              <a:ext uri="{FF2B5EF4-FFF2-40B4-BE49-F238E27FC236}">
                <a16:creationId xmlns:a16="http://schemas.microsoft.com/office/drawing/2014/main" id="{C3D0687F-0083-4FFA-BC1A-303E058DE8BA}"/>
              </a:ext>
            </a:extLst>
          </p:cNvPr>
          <p:cNvGrpSpPr/>
          <p:nvPr/>
        </p:nvGrpSpPr>
        <p:grpSpPr>
          <a:xfrm>
            <a:off x="5678104" y="4220943"/>
            <a:ext cx="3562375" cy="2067678"/>
            <a:chOff x="7900940" y="4221996"/>
            <a:chExt cx="3862825" cy="2235593"/>
          </a:xfrm>
        </p:grpSpPr>
        <p:grpSp>
          <p:nvGrpSpPr>
            <p:cNvPr id="58" name="Gruppieren 57">
              <a:extLst>
                <a:ext uri="{FF2B5EF4-FFF2-40B4-BE49-F238E27FC236}">
                  <a16:creationId xmlns:a16="http://schemas.microsoft.com/office/drawing/2014/main" id="{7D8806F8-3185-49D5-A81C-8310B6501697}"/>
                </a:ext>
              </a:extLst>
            </p:cNvPr>
            <p:cNvGrpSpPr/>
            <p:nvPr/>
          </p:nvGrpSpPr>
          <p:grpSpPr>
            <a:xfrm>
              <a:off x="7900940" y="4221996"/>
              <a:ext cx="3862825" cy="2235593"/>
              <a:chOff x="560050" y="1948645"/>
              <a:chExt cx="2699600" cy="2497700"/>
            </a:xfrm>
          </p:grpSpPr>
          <p:sp>
            <p:nvSpPr>
              <p:cNvPr id="61" name="Rechteck: diagonal liegende Ecken abgerundet 42">
                <a:extLst>
                  <a:ext uri="{FF2B5EF4-FFF2-40B4-BE49-F238E27FC236}">
                    <a16:creationId xmlns:a16="http://schemas.microsoft.com/office/drawing/2014/main" id="{13643D26-7F11-40F7-8D89-D2465606011B}"/>
                  </a:ext>
                </a:extLst>
              </p:cNvPr>
              <p:cNvSpPr/>
              <p:nvPr/>
            </p:nvSpPr>
            <p:spPr>
              <a:xfrm>
                <a:off x="560050" y="1948645"/>
                <a:ext cx="2699600" cy="2497700"/>
              </a:xfrm>
              <a:prstGeom prst="round2DiagRect">
                <a:avLst>
                  <a:gd name="adj1" fmla="val 47062"/>
                  <a:gd name="adj2" fmla="val 0"/>
                </a:avLst>
              </a:prstGeom>
              <a:solidFill>
                <a:schemeClr val="accent1">
                  <a:lumMod val="60000"/>
                  <a:lumOff val="40000"/>
                </a:scheme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dirty="0"/>
              </a:p>
            </p:txBody>
          </p:sp>
          <p:sp>
            <p:nvSpPr>
              <p:cNvPr id="62" name="Rechteck 61">
                <a:extLst>
                  <a:ext uri="{FF2B5EF4-FFF2-40B4-BE49-F238E27FC236}">
                    <a16:creationId xmlns:a16="http://schemas.microsoft.com/office/drawing/2014/main" id="{E9DAD3BF-EB15-481C-8D8C-86E453BA7BF8}"/>
                  </a:ext>
                </a:extLst>
              </p:cNvPr>
              <p:cNvSpPr/>
              <p:nvPr/>
            </p:nvSpPr>
            <p:spPr>
              <a:xfrm>
                <a:off x="793557" y="2535546"/>
                <a:ext cx="2099664" cy="1747394"/>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solidFill>
                      <a:schemeClr val="bg1"/>
                    </a:solidFill>
                    <a:latin typeface="Arial Nova" panose="020B0504020202020204" pitchFamily="34" charset="0"/>
                  </a:rPr>
                  <a:t>Schenke </a:t>
                </a:r>
              </a:p>
              <a:p>
                <a:r>
                  <a:rPr lang="de-DE" sz="2200" dirty="0">
                    <a:solidFill>
                      <a:schemeClr val="bg1"/>
                    </a:solidFill>
                    <a:latin typeface="Arial Nova" panose="020B0504020202020204" pitchFamily="34" charset="0"/>
                  </a:rPr>
                  <a:t>mir &amp; uns </a:t>
                </a:r>
              </a:p>
              <a:p>
                <a:r>
                  <a:rPr lang="de-DE" sz="2200" dirty="0">
                    <a:solidFill>
                      <a:schemeClr val="bg1"/>
                    </a:solidFill>
                    <a:latin typeface="Arial Nova" panose="020B0504020202020204" pitchFamily="34" charset="0"/>
                  </a:rPr>
                  <a:t>deine volle</a:t>
                </a:r>
              </a:p>
              <a:p>
                <a:r>
                  <a:rPr lang="de-DE" sz="2200" dirty="0">
                    <a:solidFill>
                      <a:schemeClr val="bg1"/>
                    </a:solidFill>
                    <a:latin typeface="Arial Nova" panose="020B0504020202020204" pitchFamily="34" charset="0"/>
                  </a:rPr>
                  <a:t>Aufmerksamkeit</a:t>
                </a:r>
              </a:p>
            </p:txBody>
          </p:sp>
        </p:grpSp>
        <p:pic>
          <p:nvPicPr>
            <p:cNvPr id="59" name="Grafik 58" descr="Ohr">
              <a:extLst>
                <a:ext uri="{FF2B5EF4-FFF2-40B4-BE49-F238E27FC236}">
                  <a16:creationId xmlns:a16="http://schemas.microsoft.com/office/drawing/2014/main" id="{54F8DDDB-4BF8-49EA-8EFF-1BEA3FFE3FE3}"/>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0403360" y="5093877"/>
              <a:ext cx="751967" cy="751967"/>
            </a:xfrm>
            <a:prstGeom prst="rect">
              <a:avLst/>
            </a:prstGeom>
          </p:spPr>
        </p:pic>
        <p:pic>
          <p:nvPicPr>
            <p:cNvPr id="60" name="Grafik 59" descr="Kopf mit Zahnrädern">
              <a:extLst>
                <a:ext uri="{FF2B5EF4-FFF2-40B4-BE49-F238E27FC236}">
                  <a16:creationId xmlns:a16="http://schemas.microsoft.com/office/drawing/2014/main" id="{E333CA9A-805F-4433-82BE-4DB8FD39D5F7}"/>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9831031" y="4694237"/>
              <a:ext cx="552749" cy="552749"/>
            </a:xfrm>
            <a:prstGeom prst="rect">
              <a:avLst/>
            </a:prstGeom>
          </p:spPr>
        </p:pic>
      </p:grpSp>
    </p:spTree>
    <p:extLst>
      <p:ext uri="{BB962C8B-B14F-4D97-AF65-F5344CB8AC3E}">
        <p14:creationId xmlns:p14="http://schemas.microsoft.com/office/powerpoint/2010/main" val="818340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el 1">
            <a:extLst>
              <a:ext uri="{FF2B5EF4-FFF2-40B4-BE49-F238E27FC236}">
                <a16:creationId xmlns:a16="http://schemas.microsoft.com/office/drawing/2014/main" id="{6616CB44-389A-48B0-9394-50C24CF31619}"/>
              </a:ext>
            </a:extLst>
          </p:cNvPr>
          <p:cNvSpPr>
            <a:spLocks noGrp="1"/>
          </p:cNvSpPr>
          <p:nvPr>
            <p:ph type="title" idx="4294967295"/>
          </p:nvPr>
        </p:nvSpPr>
        <p:spPr>
          <a:xfrm>
            <a:off x="476287" y="299739"/>
            <a:ext cx="11210925" cy="744836"/>
          </a:xfrm>
          <a:prstGeom prst="rect">
            <a:avLst/>
          </a:prstGeom>
        </p:spPr>
        <p:txBody>
          <a:bodyPr vert="horz" lIns="91440" tIns="45720" rIns="91440" bIns="45720" rtlCol="0" anchor="ctr">
            <a:normAutofit/>
          </a:bodyPr>
          <a:lstStyle/>
          <a:p>
            <a:pPr algn="ctr"/>
            <a:r>
              <a:rPr lang="en-US" sz="3200" dirty="0">
                <a:solidFill>
                  <a:schemeClr val="tx1">
                    <a:lumMod val="85000"/>
                    <a:lumOff val="15000"/>
                  </a:schemeClr>
                </a:solidFill>
                <a:latin typeface="Arial Nova" panose="020B0504020202020204" pitchFamily="34" charset="0"/>
              </a:rPr>
              <a:t>Verhalten</a:t>
            </a:r>
          </a:p>
        </p:txBody>
      </p:sp>
      <p:cxnSp>
        <p:nvCxnSpPr>
          <p:cNvPr id="24" name="Gerader Verbinder 23">
            <a:extLst>
              <a:ext uri="{FF2B5EF4-FFF2-40B4-BE49-F238E27FC236}">
                <a16:creationId xmlns:a16="http://schemas.microsoft.com/office/drawing/2014/main" id="{ABA063C9-7D16-4798-AB47-4936F1FC6B1B}"/>
              </a:ext>
            </a:extLst>
          </p:cNvPr>
          <p:cNvCxnSpPr>
            <a:cxnSpLocks/>
          </p:cNvCxnSpPr>
          <p:nvPr/>
        </p:nvCxnSpPr>
        <p:spPr>
          <a:xfrm>
            <a:off x="85800" y="1044575"/>
            <a:ext cx="11991900" cy="0"/>
          </a:xfrm>
          <a:prstGeom prst="line">
            <a:avLst/>
          </a:prstGeom>
          <a:ln/>
        </p:spPr>
        <p:style>
          <a:lnRef idx="1">
            <a:schemeClr val="accent1"/>
          </a:lnRef>
          <a:fillRef idx="0">
            <a:schemeClr val="accent1"/>
          </a:fillRef>
          <a:effectRef idx="0">
            <a:schemeClr val="accent1"/>
          </a:effectRef>
          <a:fontRef idx="minor">
            <a:schemeClr val="tx1"/>
          </a:fontRef>
        </p:style>
      </p:cxnSp>
      <p:grpSp>
        <p:nvGrpSpPr>
          <p:cNvPr id="2" name="Gruppieren 1">
            <a:extLst>
              <a:ext uri="{FF2B5EF4-FFF2-40B4-BE49-F238E27FC236}">
                <a16:creationId xmlns:a16="http://schemas.microsoft.com/office/drawing/2014/main" id="{19E4B8CA-4EBA-4ECA-A027-84AFF9F20CE4}"/>
              </a:ext>
            </a:extLst>
          </p:cNvPr>
          <p:cNvGrpSpPr/>
          <p:nvPr/>
        </p:nvGrpSpPr>
        <p:grpSpPr>
          <a:xfrm>
            <a:off x="2292668" y="1751786"/>
            <a:ext cx="3141079" cy="1967122"/>
            <a:chOff x="476287" y="1536030"/>
            <a:chExt cx="3141079" cy="1967122"/>
          </a:xfrm>
          <a:solidFill>
            <a:srgbClr val="95E4E4"/>
          </a:solidFill>
        </p:grpSpPr>
        <p:grpSp>
          <p:nvGrpSpPr>
            <p:cNvPr id="9" name="Gruppieren 8">
              <a:extLst>
                <a:ext uri="{FF2B5EF4-FFF2-40B4-BE49-F238E27FC236}">
                  <a16:creationId xmlns:a16="http://schemas.microsoft.com/office/drawing/2014/main" id="{5A2C0994-D75A-4063-80BD-AFB27ADE9778}"/>
                </a:ext>
              </a:extLst>
            </p:cNvPr>
            <p:cNvGrpSpPr/>
            <p:nvPr/>
          </p:nvGrpSpPr>
          <p:grpSpPr>
            <a:xfrm>
              <a:off x="476287" y="1536030"/>
              <a:ext cx="3141079" cy="1967122"/>
              <a:chOff x="1124063" y="4571332"/>
              <a:chExt cx="3141079" cy="1934673"/>
            </a:xfrm>
            <a:grpFill/>
          </p:grpSpPr>
          <p:grpSp>
            <p:nvGrpSpPr>
              <p:cNvPr id="10" name="Gruppieren 9">
                <a:extLst>
                  <a:ext uri="{FF2B5EF4-FFF2-40B4-BE49-F238E27FC236}">
                    <a16:creationId xmlns:a16="http://schemas.microsoft.com/office/drawing/2014/main" id="{31D61B2E-7B5B-4A5A-8C48-DDEEC4AC524F}"/>
                  </a:ext>
                </a:extLst>
              </p:cNvPr>
              <p:cNvGrpSpPr/>
              <p:nvPr/>
            </p:nvGrpSpPr>
            <p:grpSpPr>
              <a:xfrm>
                <a:off x="1124063" y="4571332"/>
                <a:ext cx="3141079" cy="1934673"/>
                <a:chOff x="1337994" y="4062469"/>
                <a:chExt cx="3141079" cy="1934673"/>
              </a:xfrm>
              <a:grpFill/>
            </p:grpSpPr>
            <p:sp>
              <p:nvSpPr>
                <p:cNvPr id="12" name="Rechteck: diagonal liegende Ecken abgerundet 11">
                  <a:extLst>
                    <a:ext uri="{FF2B5EF4-FFF2-40B4-BE49-F238E27FC236}">
                      <a16:creationId xmlns:a16="http://schemas.microsoft.com/office/drawing/2014/main" id="{EE4CE373-DF88-4E60-B6B5-03A820400561}"/>
                    </a:ext>
                  </a:extLst>
                </p:cNvPr>
                <p:cNvSpPr/>
                <p:nvPr/>
              </p:nvSpPr>
              <p:spPr>
                <a:xfrm>
                  <a:off x="1337994" y="4062469"/>
                  <a:ext cx="3141079" cy="1934673"/>
                </a:xfrm>
                <a:prstGeom prst="round2DiagRect">
                  <a:avLst>
                    <a:gd name="adj1" fmla="val 47062"/>
                    <a:gd name="adj2" fmla="val 0"/>
                  </a:avLst>
                </a:prstGeom>
                <a:grp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13" name="Grafik 12" descr="Uhr">
                  <a:extLst>
                    <a:ext uri="{FF2B5EF4-FFF2-40B4-BE49-F238E27FC236}">
                      <a16:creationId xmlns:a16="http://schemas.microsoft.com/office/drawing/2014/main" id="{A29C5494-7A47-40F8-ABBD-40D1CC552A7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608487" y="4174911"/>
                  <a:ext cx="1057609" cy="1057609"/>
                </a:xfrm>
                <a:prstGeom prst="rect">
                  <a:avLst/>
                </a:prstGeom>
              </p:spPr>
            </p:pic>
          </p:grpSp>
          <p:sp>
            <p:nvSpPr>
              <p:cNvPr id="11" name="Rechteck 10">
                <a:extLst>
                  <a:ext uri="{FF2B5EF4-FFF2-40B4-BE49-F238E27FC236}">
                    <a16:creationId xmlns:a16="http://schemas.microsoft.com/office/drawing/2014/main" id="{62E2D485-D77D-4CED-A9D2-890C75EEBE70}"/>
                  </a:ext>
                </a:extLst>
              </p:cNvPr>
              <p:cNvSpPr/>
              <p:nvPr/>
            </p:nvSpPr>
            <p:spPr>
              <a:xfrm>
                <a:off x="2144789" y="5556684"/>
                <a:ext cx="1947739" cy="756748"/>
              </a:xfrm>
              <a:prstGeom prst="rect">
                <a:avLst/>
              </a:prstGeom>
              <a:noFill/>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Respektiere die Zeiten </a:t>
                </a:r>
              </a:p>
            </p:txBody>
          </p:sp>
        </p:grpSp>
        <p:pic>
          <p:nvPicPr>
            <p:cNvPr id="14" name="Grafik 13" descr="Wecker">
              <a:extLst>
                <a:ext uri="{FF2B5EF4-FFF2-40B4-BE49-F238E27FC236}">
                  <a16:creationId xmlns:a16="http://schemas.microsoft.com/office/drawing/2014/main" id="{BE995B2F-9A86-4BE3-8715-E0F62B67D259}"/>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26896" y="1862842"/>
              <a:ext cx="605784" cy="605784"/>
            </a:xfrm>
            <a:prstGeom prst="rect">
              <a:avLst/>
            </a:prstGeom>
          </p:spPr>
        </p:pic>
      </p:grpSp>
      <p:grpSp>
        <p:nvGrpSpPr>
          <p:cNvPr id="21" name="Gruppieren 20">
            <a:extLst>
              <a:ext uri="{FF2B5EF4-FFF2-40B4-BE49-F238E27FC236}">
                <a16:creationId xmlns:a16="http://schemas.microsoft.com/office/drawing/2014/main" id="{BCE5087F-510B-4307-826E-D08321726430}"/>
              </a:ext>
            </a:extLst>
          </p:cNvPr>
          <p:cNvGrpSpPr/>
          <p:nvPr/>
        </p:nvGrpSpPr>
        <p:grpSpPr>
          <a:xfrm>
            <a:off x="6096000" y="4410999"/>
            <a:ext cx="3167736" cy="1971288"/>
            <a:chOff x="7432256" y="1086871"/>
            <a:chExt cx="3167736" cy="1971288"/>
          </a:xfrm>
        </p:grpSpPr>
        <p:sp>
          <p:nvSpPr>
            <p:cNvPr id="22" name="Rechteck: diagonal liegende Ecken abgerundet 21">
              <a:extLst>
                <a:ext uri="{FF2B5EF4-FFF2-40B4-BE49-F238E27FC236}">
                  <a16:creationId xmlns:a16="http://schemas.microsoft.com/office/drawing/2014/main" id="{EEA39022-E7A7-4C1B-A220-6DB4725B9654}"/>
                </a:ext>
              </a:extLst>
            </p:cNvPr>
            <p:cNvSpPr/>
            <p:nvPr/>
          </p:nvSpPr>
          <p:spPr>
            <a:xfrm>
              <a:off x="7432256" y="1086871"/>
              <a:ext cx="3167736" cy="1971288"/>
            </a:xfrm>
            <a:prstGeom prst="round2DiagRect">
              <a:avLst>
                <a:gd name="adj1" fmla="val 47062"/>
                <a:gd name="adj2" fmla="val 0"/>
              </a:avLst>
            </a:prstGeom>
            <a:solidFill>
              <a:srgbClr val="AFE3E2"/>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23" name="Rechteck 22">
              <a:extLst>
                <a:ext uri="{FF2B5EF4-FFF2-40B4-BE49-F238E27FC236}">
                  <a16:creationId xmlns:a16="http://schemas.microsoft.com/office/drawing/2014/main" id="{E1BA10E6-8CFF-4BD7-BE2B-3099C46418E0}"/>
                </a:ext>
              </a:extLst>
            </p:cNvPr>
            <p:cNvSpPr/>
            <p:nvPr/>
          </p:nvSpPr>
          <p:spPr>
            <a:xfrm>
              <a:off x="7595849" y="1897089"/>
              <a:ext cx="2567758"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latin typeface="Arial Nova" panose="020B0504020202020204" pitchFamily="34" charset="0"/>
                </a:rPr>
                <a:t>Sei präsent &amp; nehme aktiv teil </a:t>
              </a:r>
            </a:p>
          </p:txBody>
        </p:sp>
        <p:pic>
          <p:nvPicPr>
            <p:cNvPr id="29" name="Grafik 28" descr="Verwirrte Person">
              <a:extLst>
                <a:ext uri="{FF2B5EF4-FFF2-40B4-BE49-F238E27FC236}">
                  <a16:creationId xmlns:a16="http://schemas.microsoft.com/office/drawing/2014/main" id="{7867646D-DEEB-4FA5-B771-31413E07A08E}"/>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603074" y="1719951"/>
              <a:ext cx="764178" cy="764178"/>
            </a:xfrm>
            <a:prstGeom prst="rect">
              <a:avLst/>
            </a:prstGeom>
          </p:spPr>
        </p:pic>
        <p:pic>
          <p:nvPicPr>
            <p:cNvPr id="30" name="Grafik 29" descr="Untertitel von rechts nach links">
              <a:extLst>
                <a:ext uri="{FF2B5EF4-FFF2-40B4-BE49-F238E27FC236}">
                  <a16:creationId xmlns:a16="http://schemas.microsoft.com/office/drawing/2014/main" id="{A42E652B-F047-4B93-B7FB-91C5A803EF20}"/>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204948" y="1243815"/>
              <a:ext cx="653274" cy="653274"/>
            </a:xfrm>
            <a:prstGeom prst="rect">
              <a:avLst/>
            </a:prstGeom>
          </p:spPr>
        </p:pic>
        <p:pic>
          <p:nvPicPr>
            <p:cNvPr id="31" name="Grafik 30" descr="Zeichensprache">
              <a:extLst>
                <a:ext uri="{FF2B5EF4-FFF2-40B4-BE49-F238E27FC236}">
                  <a16:creationId xmlns:a16="http://schemas.microsoft.com/office/drawing/2014/main" id="{5517EF5C-5BAA-4307-AEF0-A97BE50A3E5C}"/>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970133" y="1161822"/>
              <a:ext cx="566565" cy="566565"/>
            </a:xfrm>
            <a:prstGeom prst="rect">
              <a:avLst/>
            </a:prstGeom>
          </p:spPr>
        </p:pic>
      </p:grpSp>
      <p:grpSp>
        <p:nvGrpSpPr>
          <p:cNvPr id="51" name="Gruppieren 50">
            <a:extLst>
              <a:ext uri="{FF2B5EF4-FFF2-40B4-BE49-F238E27FC236}">
                <a16:creationId xmlns:a16="http://schemas.microsoft.com/office/drawing/2014/main" id="{4FC28E9C-F3AC-46A9-8AA3-6669A99FDDF6}"/>
              </a:ext>
            </a:extLst>
          </p:cNvPr>
          <p:cNvGrpSpPr/>
          <p:nvPr/>
        </p:nvGrpSpPr>
        <p:grpSpPr>
          <a:xfrm>
            <a:off x="6011366" y="1914825"/>
            <a:ext cx="4112530" cy="1689100"/>
            <a:chOff x="5554193" y="1266673"/>
            <a:chExt cx="4012266" cy="1689100"/>
          </a:xfrm>
        </p:grpSpPr>
        <p:sp>
          <p:nvSpPr>
            <p:cNvPr id="52" name="Rechteck: diagonal liegende Ecken abgerundet 51">
              <a:extLst>
                <a:ext uri="{FF2B5EF4-FFF2-40B4-BE49-F238E27FC236}">
                  <a16:creationId xmlns:a16="http://schemas.microsoft.com/office/drawing/2014/main" id="{EB603833-C31A-4D52-984F-8C09FBDED0B2}"/>
                </a:ext>
              </a:extLst>
            </p:cNvPr>
            <p:cNvSpPr/>
            <p:nvPr/>
          </p:nvSpPr>
          <p:spPr>
            <a:xfrm>
              <a:off x="5554193" y="1266673"/>
              <a:ext cx="4012266" cy="1689100"/>
            </a:xfrm>
            <a:prstGeom prst="round2DiagRect">
              <a:avLst>
                <a:gd name="adj1" fmla="val 47062"/>
                <a:gd name="adj2" fmla="val 0"/>
              </a:avLst>
            </a:prstGeom>
            <a:solidFill>
              <a:srgbClr val="CFF0FC"/>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53" name="Rechteck 52">
              <a:extLst>
                <a:ext uri="{FF2B5EF4-FFF2-40B4-BE49-F238E27FC236}">
                  <a16:creationId xmlns:a16="http://schemas.microsoft.com/office/drawing/2014/main" id="{173AEF7D-4B87-457D-AF91-81EC58AFDBEA}"/>
                </a:ext>
              </a:extLst>
            </p:cNvPr>
            <p:cNvSpPr/>
            <p:nvPr/>
          </p:nvSpPr>
          <p:spPr>
            <a:xfrm>
              <a:off x="6001116" y="2345317"/>
              <a:ext cx="3098068" cy="430887"/>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Nimm vorbereitet teil. </a:t>
              </a:r>
            </a:p>
          </p:txBody>
        </p:sp>
        <p:pic>
          <p:nvPicPr>
            <p:cNvPr id="54" name="Grafik 53" descr="Bücher">
              <a:extLst>
                <a:ext uri="{FF2B5EF4-FFF2-40B4-BE49-F238E27FC236}">
                  <a16:creationId xmlns:a16="http://schemas.microsoft.com/office/drawing/2014/main" id="{5FCE5F23-72A3-4189-83CF-2A46A370F085}"/>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814123" y="1469285"/>
              <a:ext cx="760560" cy="760560"/>
            </a:xfrm>
            <a:prstGeom prst="rect">
              <a:avLst/>
            </a:prstGeom>
          </p:spPr>
        </p:pic>
        <p:pic>
          <p:nvPicPr>
            <p:cNvPr id="55" name="Grafik 54" descr="Geöffnetes Buch">
              <a:extLst>
                <a:ext uri="{FF2B5EF4-FFF2-40B4-BE49-F238E27FC236}">
                  <a16:creationId xmlns:a16="http://schemas.microsoft.com/office/drawing/2014/main" id="{94D5D54A-1056-461F-BACC-AE0760CAE03B}"/>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rot="20659264">
              <a:off x="6545568" y="1443165"/>
              <a:ext cx="812800" cy="812800"/>
            </a:xfrm>
            <a:prstGeom prst="rect">
              <a:avLst/>
            </a:prstGeom>
          </p:spPr>
        </p:pic>
      </p:grpSp>
      <p:grpSp>
        <p:nvGrpSpPr>
          <p:cNvPr id="3" name="Gruppieren 2">
            <a:extLst>
              <a:ext uri="{FF2B5EF4-FFF2-40B4-BE49-F238E27FC236}">
                <a16:creationId xmlns:a16="http://schemas.microsoft.com/office/drawing/2014/main" id="{4AE251A1-C8A2-4A9C-84A1-B17333071F47}"/>
              </a:ext>
            </a:extLst>
          </p:cNvPr>
          <p:cNvGrpSpPr/>
          <p:nvPr/>
        </p:nvGrpSpPr>
        <p:grpSpPr>
          <a:xfrm>
            <a:off x="2034228" y="4395545"/>
            <a:ext cx="3175426" cy="1971288"/>
            <a:chOff x="487747" y="4221997"/>
            <a:chExt cx="3175426" cy="1971288"/>
          </a:xfrm>
        </p:grpSpPr>
        <p:grpSp>
          <p:nvGrpSpPr>
            <p:cNvPr id="15" name="Gruppieren 14">
              <a:extLst>
                <a:ext uri="{FF2B5EF4-FFF2-40B4-BE49-F238E27FC236}">
                  <a16:creationId xmlns:a16="http://schemas.microsoft.com/office/drawing/2014/main" id="{ECD049FD-1B29-476E-AACC-826B65F164B1}"/>
                </a:ext>
              </a:extLst>
            </p:cNvPr>
            <p:cNvGrpSpPr/>
            <p:nvPr/>
          </p:nvGrpSpPr>
          <p:grpSpPr>
            <a:xfrm>
              <a:off x="487747" y="4221997"/>
              <a:ext cx="3175426" cy="1971288"/>
              <a:chOff x="3748464" y="4137413"/>
              <a:chExt cx="3175426" cy="1971288"/>
            </a:xfrm>
          </p:grpSpPr>
          <p:sp>
            <p:nvSpPr>
              <p:cNvPr id="16" name="Rechteck: diagonal liegende Ecken abgerundet 15">
                <a:extLst>
                  <a:ext uri="{FF2B5EF4-FFF2-40B4-BE49-F238E27FC236}">
                    <a16:creationId xmlns:a16="http://schemas.microsoft.com/office/drawing/2014/main" id="{5749D10A-7533-498C-A779-9150CCDFE197}"/>
                  </a:ext>
                </a:extLst>
              </p:cNvPr>
              <p:cNvSpPr/>
              <p:nvPr/>
            </p:nvSpPr>
            <p:spPr>
              <a:xfrm>
                <a:off x="3748464" y="4137413"/>
                <a:ext cx="3167736" cy="1971288"/>
              </a:xfrm>
              <a:prstGeom prst="round2DiagRect">
                <a:avLst>
                  <a:gd name="adj1" fmla="val 47062"/>
                  <a:gd name="adj2" fmla="val 0"/>
                </a:avLst>
              </a:prstGeom>
              <a:solidFill>
                <a:srgbClr val="7DE1AA"/>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17" name="Rechteck 16">
                <a:extLst>
                  <a:ext uri="{FF2B5EF4-FFF2-40B4-BE49-F238E27FC236}">
                    <a16:creationId xmlns:a16="http://schemas.microsoft.com/office/drawing/2014/main" id="{333BE576-C3F4-490C-BF7C-609F434952EC}"/>
                  </a:ext>
                </a:extLst>
              </p:cNvPr>
              <p:cNvSpPr/>
              <p:nvPr/>
            </p:nvSpPr>
            <p:spPr>
              <a:xfrm>
                <a:off x="3756154" y="4962868"/>
                <a:ext cx="3167736" cy="1107996"/>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Nimm &amp; gib</a:t>
                </a:r>
              </a:p>
              <a:p>
                <a:pPr algn="ctr"/>
                <a:r>
                  <a:rPr lang="de-DE" sz="2200" dirty="0">
                    <a:latin typeface="Arial Nova" panose="020B0504020202020204" pitchFamily="34" charset="0"/>
                  </a:rPr>
                  <a:t>konstruktives </a:t>
                </a:r>
              </a:p>
              <a:p>
                <a:pPr algn="ctr"/>
                <a:r>
                  <a:rPr lang="de-DE" sz="2200" dirty="0">
                    <a:latin typeface="Arial Nova" panose="020B0504020202020204" pitchFamily="34" charset="0"/>
                  </a:rPr>
                  <a:t>Feedback</a:t>
                </a:r>
              </a:p>
            </p:txBody>
          </p:sp>
          <p:pic>
            <p:nvPicPr>
              <p:cNvPr id="19" name="Grafik 18" descr="Person mit Idee">
                <a:extLst>
                  <a:ext uri="{FF2B5EF4-FFF2-40B4-BE49-F238E27FC236}">
                    <a16:creationId xmlns:a16="http://schemas.microsoft.com/office/drawing/2014/main" id="{2AB16E2A-0318-4E1D-B44D-AB42CE23D131}"/>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5887612" y="4323373"/>
                <a:ext cx="694853" cy="694853"/>
              </a:xfrm>
              <a:prstGeom prst="rect">
                <a:avLst/>
              </a:prstGeom>
            </p:spPr>
          </p:pic>
          <p:pic>
            <p:nvPicPr>
              <p:cNvPr id="20" name="Grafik 19" descr="Übertragen">
                <a:extLst>
                  <a:ext uri="{FF2B5EF4-FFF2-40B4-BE49-F238E27FC236}">
                    <a16:creationId xmlns:a16="http://schemas.microsoft.com/office/drawing/2014/main" id="{F4E50A2F-C2C1-4D30-BEE6-D34297ABBF66}"/>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5168038" y="4437701"/>
                <a:ext cx="591037" cy="591037"/>
              </a:xfrm>
              <a:prstGeom prst="rect">
                <a:avLst/>
              </a:prstGeom>
            </p:spPr>
          </p:pic>
        </p:grpSp>
        <p:pic>
          <p:nvPicPr>
            <p:cNvPr id="38" name="Grafik 37" descr="Person mit Idee">
              <a:extLst>
                <a:ext uri="{FF2B5EF4-FFF2-40B4-BE49-F238E27FC236}">
                  <a16:creationId xmlns:a16="http://schemas.microsoft.com/office/drawing/2014/main" id="{3FF6334E-1230-425E-873B-CA5E4C118DDE}"/>
                </a:ext>
              </a:extLst>
            </p:cNvPr>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039996" y="4380181"/>
              <a:ext cx="694853" cy="694853"/>
            </a:xfrm>
            <a:prstGeom prst="rect">
              <a:avLst/>
            </a:prstGeom>
          </p:spPr>
        </p:pic>
      </p:grpSp>
    </p:spTree>
    <p:extLst>
      <p:ext uri="{BB962C8B-B14F-4D97-AF65-F5344CB8AC3E}">
        <p14:creationId xmlns:p14="http://schemas.microsoft.com/office/powerpoint/2010/main" val="4172992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el 1">
            <a:extLst>
              <a:ext uri="{FF2B5EF4-FFF2-40B4-BE49-F238E27FC236}">
                <a16:creationId xmlns:a16="http://schemas.microsoft.com/office/drawing/2014/main" id="{6616CB44-389A-48B0-9394-50C24CF31619}"/>
              </a:ext>
            </a:extLst>
          </p:cNvPr>
          <p:cNvSpPr>
            <a:spLocks noGrp="1"/>
          </p:cNvSpPr>
          <p:nvPr>
            <p:ph type="title" idx="4294967295"/>
          </p:nvPr>
        </p:nvSpPr>
        <p:spPr>
          <a:xfrm>
            <a:off x="476287" y="299739"/>
            <a:ext cx="11210925" cy="744836"/>
          </a:xfrm>
          <a:prstGeom prst="rect">
            <a:avLst/>
          </a:prstGeom>
        </p:spPr>
        <p:txBody>
          <a:bodyPr vert="horz" lIns="91440" tIns="45720" rIns="91440" bIns="45720" rtlCol="0" anchor="ctr">
            <a:normAutofit/>
          </a:bodyPr>
          <a:lstStyle/>
          <a:p>
            <a:pPr algn="ctr"/>
            <a:r>
              <a:rPr lang="en-US" sz="3200" dirty="0">
                <a:solidFill>
                  <a:schemeClr val="tx1">
                    <a:lumMod val="85000"/>
                    <a:lumOff val="15000"/>
                  </a:schemeClr>
                </a:solidFill>
                <a:latin typeface="Arial Nova" panose="020B0504020202020204" pitchFamily="34" charset="0"/>
              </a:rPr>
              <a:t>Beteiligung</a:t>
            </a:r>
          </a:p>
        </p:txBody>
      </p:sp>
      <p:sp>
        <p:nvSpPr>
          <p:cNvPr id="6" name="Foliennummernplatzhalter 5">
            <a:extLst>
              <a:ext uri="{FF2B5EF4-FFF2-40B4-BE49-F238E27FC236}">
                <a16:creationId xmlns:a16="http://schemas.microsoft.com/office/drawing/2014/main" id="{3D076D91-18BD-451C-A45D-5AAB062A0C61}"/>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457200">
              <a:spcAft>
                <a:spcPts val="600"/>
              </a:spcAft>
            </a:pPr>
            <a:fld id="{9FA5F3E8-CE23-4F50-9A8C-594127369B29}" type="slidenum">
              <a:rPr lang="en-US">
                <a:solidFill>
                  <a:srgbClr val="FFFFFF"/>
                </a:solidFill>
              </a:rPr>
              <a:pPr defTabSz="457200">
                <a:spcAft>
                  <a:spcPts val="600"/>
                </a:spcAft>
              </a:pPr>
              <a:t>8</a:t>
            </a:fld>
            <a:endParaRPr lang="en-US">
              <a:solidFill>
                <a:srgbClr val="FFFFFF"/>
              </a:solidFill>
            </a:endParaRPr>
          </a:p>
        </p:txBody>
      </p:sp>
      <p:cxnSp>
        <p:nvCxnSpPr>
          <p:cNvPr id="24" name="Gerader Verbinder 23">
            <a:extLst>
              <a:ext uri="{FF2B5EF4-FFF2-40B4-BE49-F238E27FC236}">
                <a16:creationId xmlns:a16="http://schemas.microsoft.com/office/drawing/2014/main" id="{ABA063C9-7D16-4798-AB47-4936F1FC6B1B}"/>
              </a:ext>
            </a:extLst>
          </p:cNvPr>
          <p:cNvCxnSpPr>
            <a:cxnSpLocks/>
          </p:cNvCxnSpPr>
          <p:nvPr/>
        </p:nvCxnSpPr>
        <p:spPr>
          <a:xfrm>
            <a:off x="85800" y="1044575"/>
            <a:ext cx="11991900" cy="0"/>
          </a:xfrm>
          <a:prstGeom prst="line">
            <a:avLst/>
          </a:prstGeom>
          <a:ln/>
        </p:spPr>
        <p:style>
          <a:lnRef idx="1">
            <a:schemeClr val="accent1"/>
          </a:lnRef>
          <a:fillRef idx="0">
            <a:schemeClr val="accent1"/>
          </a:fillRef>
          <a:effectRef idx="0">
            <a:schemeClr val="accent1"/>
          </a:effectRef>
          <a:fontRef idx="minor">
            <a:schemeClr val="tx1"/>
          </a:fontRef>
        </p:style>
      </p:cxnSp>
      <p:grpSp>
        <p:nvGrpSpPr>
          <p:cNvPr id="45" name="Gruppieren 44">
            <a:extLst>
              <a:ext uri="{FF2B5EF4-FFF2-40B4-BE49-F238E27FC236}">
                <a16:creationId xmlns:a16="http://schemas.microsoft.com/office/drawing/2014/main" id="{E66F0173-F369-44BF-A0E8-33D3A8F0E6E5}"/>
              </a:ext>
            </a:extLst>
          </p:cNvPr>
          <p:cNvGrpSpPr/>
          <p:nvPr/>
        </p:nvGrpSpPr>
        <p:grpSpPr>
          <a:xfrm>
            <a:off x="230212" y="3437630"/>
            <a:ext cx="3645305" cy="1978016"/>
            <a:chOff x="5387420" y="789726"/>
            <a:chExt cx="3923761" cy="2070173"/>
          </a:xfrm>
        </p:grpSpPr>
        <p:grpSp>
          <p:nvGrpSpPr>
            <p:cNvPr id="46" name="Gruppieren 45">
              <a:extLst>
                <a:ext uri="{FF2B5EF4-FFF2-40B4-BE49-F238E27FC236}">
                  <a16:creationId xmlns:a16="http://schemas.microsoft.com/office/drawing/2014/main" id="{FED10A2A-19AC-43D0-B1D4-042378D5800C}"/>
                </a:ext>
              </a:extLst>
            </p:cNvPr>
            <p:cNvGrpSpPr/>
            <p:nvPr/>
          </p:nvGrpSpPr>
          <p:grpSpPr>
            <a:xfrm>
              <a:off x="5387420" y="789726"/>
              <a:ext cx="3923761" cy="2070173"/>
              <a:chOff x="684837" y="1842563"/>
              <a:chExt cx="2385205" cy="1806749"/>
            </a:xfrm>
          </p:grpSpPr>
          <p:sp>
            <p:nvSpPr>
              <p:cNvPr id="49" name="Rechteck: diagonal liegende Ecken abgerundet 48">
                <a:extLst>
                  <a:ext uri="{FF2B5EF4-FFF2-40B4-BE49-F238E27FC236}">
                    <a16:creationId xmlns:a16="http://schemas.microsoft.com/office/drawing/2014/main" id="{D3A4BA8F-E3AD-4B65-95A4-3296FD0A06DE}"/>
                  </a:ext>
                </a:extLst>
              </p:cNvPr>
              <p:cNvSpPr/>
              <p:nvPr/>
            </p:nvSpPr>
            <p:spPr>
              <a:xfrm>
                <a:off x="684837" y="1842563"/>
                <a:ext cx="2385205" cy="1806749"/>
              </a:xfrm>
              <a:prstGeom prst="round2DiagRect">
                <a:avLst>
                  <a:gd name="adj1" fmla="val 47062"/>
                  <a:gd name="adj2" fmla="val 0"/>
                </a:avLst>
              </a:prstGeom>
              <a:solidFill>
                <a:srgbClr val="7AD6F7"/>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50" name="Rechteck 49">
                <a:extLst>
                  <a:ext uri="{FF2B5EF4-FFF2-40B4-BE49-F238E27FC236}">
                    <a16:creationId xmlns:a16="http://schemas.microsoft.com/office/drawing/2014/main" id="{FA709485-3DE3-4A40-A21F-4CABB9986597}"/>
                  </a:ext>
                </a:extLst>
              </p:cNvPr>
              <p:cNvSpPr/>
              <p:nvPr/>
            </p:nvSpPr>
            <p:spPr>
              <a:xfrm>
                <a:off x="756976" y="2533874"/>
                <a:ext cx="2099664" cy="702819"/>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de-DE" sz="2200" dirty="0">
                    <a:latin typeface="Arial Nova" panose="020B0504020202020204" pitchFamily="34" charset="0"/>
                  </a:rPr>
                  <a:t>Hebe die Hand bei Wortmeldungen</a:t>
                </a:r>
              </a:p>
            </p:txBody>
          </p:sp>
        </p:grpSp>
        <p:pic>
          <p:nvPicPr>
            <p:cNvPr id="47" name="Grafik 46" descr="Erhobene Hand">
              <a:extLst>
                <a:ext uri="{FF2B5EF4-FFF2-40B4-BE49-F238E27FC236}">
                  <a16:creationId xmlns:a16="http://schemas.microsoft.com/office/drawing/2014/main" id="{AEE43864-A018-4AFC-B9D4-9510B996DEA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50617" y="1646676"/>
              <a:ext cx="675598" cy="675598"/>
            </a:xfrm>
            <a:prstGeom prst="rect">
              <a:avLst/>
            </a:prstGeom>
          </p:spPr>
        </p:pic>
        <p:pic>
          <p:nvPicPr>
            <p:cNvPr id="48" name="Grafik 47" descr="Chat">
              <a:extLst>
                <a:ext uri="{FF2B5EF4-FFF2-40B4-BE49-F238E27FC236}">
                  <a16:creationId xmlns:a16="http://schemas.microsoft.com/office/drawing/2014/main" id="{95909F63-B4AD-4C34-9FD0-8C78A1EF0601}"/>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49564" y="1013473"/>
              <a:ext cx="664315" cy="664315"/>
            </a:xfrm>
            <a:prstGeom prst="rect">
              <a:avLst/>
            </a:prstGeom>
          </p:spPr>
        </p:pic>
      </p:grpSp>
      <p:sp>
        <p:nvSpPr>
          <p:cNvPr id="51" name="Rechteck: diagonal liegende Ecken abgerundet 50">
            <a:extLst>
              <a:ext uri="{FF2B5EF4-FFF2-40B4-BE49-F238E27FC236}">
                <a16:creationId xmlns:a16="http://schemas.microsoft.com/office/drawing/2014/main" id="{26144128-C469-43D6-B31D-A7B079433676}"/>
              </a:ext>
            </a:extLst>
          </p:cNvPr>
          <p:cNvSpPr/>
          <p:nvPr/>
        </p:nvSpPr>
        <p:spPr>
          <a:xfrm>
            <a:off x="4815394" y="1491390"/>
            <a:ext cx="4411964" cy="2160007"/>
          </a:xfrm>
          <a:prstGeom prst="round2DiagRect">
            <a:avLst>
              <a:gd name="adj1" fmla="val 47062"/>
              <a:gd name="adj2" fmla="val 0"/>
            </a:avLst>
          </a:prstGeom>
          <a:solidFill>
            <a:srgbClr val="73D9A6"/>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52" name="Rechteck 51">
            <a:extLst>
              <a:ext uri="{FF2B5EF4-FFF2-40B4-BE49-F238E27FC236}">
                <a16:creationId xmlns:a16="http://schemas.microsoft.com/office/drawing/2014/main" id="{B5A94A29-FA40-41C6-B839-4E0FDFA24CDF}"/>
              </a:ext>
            </a:extLst>
          </p:cNvPr>
          <p:cNvSpPr/>
          <p:nvPr/>
        </p:nvSpPr>
        <p:spPr>
          <a:xfrm>
            <a:off x="4844326" y="2410717"/>
            <a:ext cx="4080898" cy="1107996"/>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solidFill>
                  <a:schemeClr val="bg1"/>
                </a:solidFill>
                <a:latin typeface="Arial Nova" panose="020B0504020202020204" pitchFamily="34" charset="0"/>
              </a:rPr>
              <a:t>Lass Dein Gegenüber aussprechen, falle ihm/ihr nicht ins Wort</a:t>
            </a:r>
          </a:p>
        </p:txBody>
      </p:sp>
      <p:pic>
        <p:nvPicPr>
          <p:cNvPr id="53" name="Grafik 52" descr="Kundenbewertung">
            <a:extLst>
              <a:ext uri="{FF2B5EF4-FFF2-40B4-BE49-F238E27FC236}">
                <a16:creationId xmlns:a16="http://schemas.microsoft.com/office/drawing/2014/main" id="{5C12BA78-3930-4BB9-BCFF-B7A508E95ACC}"/>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364539" y="1679104"/>
            <a:ext cx="706541" cy="706541"/>
          </a:xfrm>
          <a:prstGeom prst="rect">
            <a:avLst/>
          </a:prstGeom>
        </p:spPr>
      </p:pic>
      <p:pic>
        <p:nvPicPr>
          <p:cNvPr id="54" name="Grafik 53" descr="Verbindungen">
            <a:extLst>
              <a:ext uri="{FF2B5EF4-FFF2-40B4-BE49-F238E27FC236}">
                <a16:creationId xmlns:a16="http://schemas.microsoft.com/office/drawing/2014/main" id="{E1471DBC-4A96-4C40-9278-36529D1BC64C}"/>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21980">
            <a:off x="7981540" y="1650955"/>
            <a:ext cx="835871" cy="835871"/>
          </a:xfrm>
          <a:prstGeom prst="rect">
            <a:avLst/>
          </a:prstGeom>
        </p:spPr>
      </p:pic>
      <p:grpSp>
        <p:nvGrpSpPr>
          <p:cNvPr id="5" name="Gruppieren 4">
            <a:extLst>
              <a:ext uri="{FF2B5EF4-FFF2-40B4-BE49-F238E27FC236}">
                <a16:creationId xmlns:a16="http://schemas.microsoft.com/office/drawing/2014/main" id="{B1B944B9-A641-41BB-A7AD-57D4A16F0115}"/>
              </a:ext>
            </a:extLst>
          </p:cNvPr>
          <p:cNvGrpSpPr/>
          <p:nvPr/>
        </p:nvGrpSpPr>
        <p:grpSpPr>
          <a:xfrm>
            <a:off x="778000" y="1505627"/>
            <a:ext cx="3732553" cy="1617150"/>
            <a:chOff x="778000" y="1505627"/>
            <a:chExt cx="3732553" cy="1617150"/>
          </a:xfrm>
        </p:grpSpPr>
        <p:grpSp>
          <p:nvGrpSpPr>
            <p:cNvPr id="38" name="Gruppieren 37">
              <a:extLst>
                <a:ext uri="{FF2B5EF4-FFF2-40B4-BE49-F238E27FC236}">
                  <a16:creationId xmlns:a16="http://schemas.microsoft.com/office/drawing/2014/main" id="{BB31F5FD-6C59-46E6-9565-294955814CA1}"/>
                </a:ext>
              </a:extLst>
            </p:cNvPr>
            <p:cNvGrpSpPr/>
            <p:nvPr/>
          </p:nvGrpSpPr>
          <p:grpSpPr>
            <a:xfrm>
              <a:off x="778000" y="1505627"/>
              <a:ext cx="3732553" cy="1617150"/>
              <a:chOff x="4201897" y="3716850"/>
              <a:chExt cx="3732553" cy="1617150"/>
            </a:xfrm>
          </p:grpSpPr>
          <p:grpSp>
            <p:nvGrpSpPr>
              <p:cNvPr id="39" name="Gruppieren 38">
                <a:extLst>
                  <a:ext uri="{FF2B5EF4-FFF2-40B4-BE49-F238E27FC236}">
                    <a16:creationId xmlns:a16="http://schemas.microsoft.com/office/drawing/2014/main" id="{DEE0EE89-D39F-4A0B-901E-8084C8A83C18}"/>
                  </a:ext>
                </a:extLst>
              </p:cNvPr>
              <p:cNvGrpSpPr/>
              <p:nvPr/>
            </p:nvGrpSpPr>
            <p:grpSpPr>
              <a:xfrm>
                <a:off x="4201897" y="3716850"/>
                <a:ext cx="3732553" cy="1617150"/>
                <a:chOff x="560050" y="1948646"/>
                <a:chExt cx="2608557" cy="1806749"/>
              </a:xfrm>
            </p:grpSpPr>
            <p:sp>
              <p:nvSpPr>
                <p:cNvPr id="43" name="Rechteck: diagonal liegende Ecken abgerundet 42">
                  <a:extLst>
                    <a:ext uri="{FF2B5EF4-FFF2-40B4-BE49-F238E27FC236}">
                      <a16:creationId xmlns:a16="http://schemas.microsoft.com/office/drawing/2014/main" id="{1205D772-43EB-482C-A196-80B6A6928DB6}"/>
                    </a:ext>
                  </a:extLst>
                </p:cNvPr>
                <p:cNvSpPr/>
                <p:nvPr/>
              </p:nvSpPr>
              <p:spPr>
                <a:xfrm>
                  <a:off x="560050" y="1948646"/>
                  <a:ext cx="2608557" cy="1806749"/>
                </a:xfrm>
                <a:prstGeom prst="round2DiagRect">
                  <a:avLst>
                    <a:gd name="adj1" fmla="val 47062"/>
                    <a:gd name="adj2" fmla="val 0"/>
                  </a:avLst>
                </a:prstGeom>
                <a:solidFill>
                  <a:schemeClr val="accent1">
                    <a:lumMod val="60000"/>
                    <a:lumOff val="40000"/>
                  </a:scheme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dirty="0"/>
                </a:p>
              </p:txBody>
            </p:sp>
            <p:sp>
              <p:nvSpPr>
                <p:cNvPr id="44" name="Rechteck 43">
                  <a:extLst>
                    <a:ext uri="{FF2B5EF4-FFF2-40B4-BE49-F238E27FC236}">
                      <a16:creationId xmlns:a16="http://schemas.microsoft.com/office/drawing/2014/main" id="{3C76724A-A9EC-4BF7-80D9-1FD710B4CF5A}"/>
                    </a:ext>
                  </a:extLst>
                </p:cNvPr>
                <p:cNvSpPr/>
                <p:nvPr/>
              </p:nvSpPr>
              <p:spPr>
                <a:xfrm>
                  <a:off x="755400" y="2537151"/>
                  <a:ext cx="2099664" cy="859652"/>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solidFill>
                        <a:schemeClr val="bg1"/>
                      </a:solidFill>
                      <a:latin typeface="Arial Nova" panose="020B0504020202020204" pitchFamily="34" charset="0"/>
                    </a:rPr>
                    <a:t>Melde dich </a:t>
                  </a:r>
                </a:p>
                <a:p>
                  <a:r>
                    <a:rPr lang="de-DE" sz="2200" dirty="0">
                      <a:solidFill>
                        <a:schemeClr val="bg1"/>
                      </a:solidFill>
                      <a:latin typeface="Arial Nova" panose="020B0504020202020204" pitchFamily="34" charset="0"/>
                    </a:rPr>
                    <a:t>jederzeit bei Fragen</a:t>
                  </a:r>
                </a:p>
              </p:txBody>
            </p:sp>
          </p:grpSp>
          <p:pic>
            <p:nvPicPr>
              <p:cNvPr id="40" name="Grafik 39" descr="Erhobene Hand">
                <a:extLst>
                  <a:ext uri="{FF2B5EF4-FFF2-40B4-BE49-F238E27FC236}">
                    <a16:creationId xmlns:a16="http://schemas.microsoft.com/office/drawing/2014/main" id="{1FC894EF-053E-40EA-ADF1-21BDA5C6F7A0}"/>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72229" y="4308028"/>
                <a:ext cx="594808" cy="594808"/>
              </a:xfrm>
              <a:prstGeom prst="rect">
                <a:avLst/>
              </a:prstGeom>
            </p:spPr>
          </p:pic>
          <p:pic>
            <p:nvPicPr>
              <p:cNvPr id="42" name="Grafik 41" descr="Podcast">
                <a:extLst>
                  <a:ext uri="{FF2B5EF4-FFF2-40B4-BE49-F238E27FC236}">
                    <a16:creationId xmlns:a16="http://schemas.microsoft.com/office/drawing/2014/main" id="{F2EB2009-4DA0-4A8D-8A7D-C75839CBDED5}"/>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742548">
                <a:off x="6220040" y="3790370"/>
                <a:ext cx="769495" cy="769495"/>
              </a:xfrm>
              <a:prstGeom prst="rect">
                <a:avLst/>
              </a:prstGeom>
            </p:spPr>
          </p:pic>
        </p:grpSp>
        <p:pic>
          <p:nvPicPr>
            <p:cNvPr id="3" name="Grafik 2" descr="Fragezeichen">
              <a:extLst>
                <a:ext uri="{FF2B5EF4-FFF2-40B4-BE49-F238E27FC236}">
                  <a16:creationId xmlns:a16="http://schemas.microsoft.com/office/drawing/2014/main" id="{7D1A3B85-DAEC-4EA4-89B7-1FE621A0E7DC}"/>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613861" y="1593669"/>
              <a:ext cx="454488" cy="454488"/>
            </a:xfrm>
            <a:prstGeom prst="rect">
              <a:avLst/>
            </a:prstGeom>
          </p:spPr>
        </p:pic>
      </p:grpSp>
      <p:grpSp>
        <p:nvGrpSpPr>
          <p:cNvPr id="8" name="Gruppieren 7">
            <a:extLst>
              <a:ext uri="{FF2B5EF4-FFF2-40B4-BE49-F238E27FC236}">
                <a16:creationId xmlns:a16="http://schemas.microsoft.com/office/drawing/2014/main" id="{1DB0E428-17AB-480B-8D5A-D296CDDC05CE}"/>
              </a:ext>
            </a:extLst>
          </p:cNvPr>
          <p:cNvGrpSpPr/>
          <p:nvPr/>
        </p:nvGrpSpPr>
        <p:grpSpPr>
          <a:xfrm>
            <a:off x="3831982" y="4579193"/>
            <a:ext cx="4499533" cy="1669368"/>
            <a:chOff x="4979747" y="3940550"/>
            <a:chExt cx="4499533" cy="1669368"/>
          </a:xfrm>
        </p:grpSpPr>
        <p:grpSp>
          <p:nvGrpSpPr>
            <p:cNvPr id="25" name="Gruppieren 24">
              <a:extLst>
                <a:ext uri="{FF2B5EF4-FFF2-40B4-BE49-F238E27FC236}">
                  <a16:creationId xmlns:a16="http://schemas.microsoft.com/office/drawing/2014/main" id="{6D6B35AE-737D-44BE-9DE7-0AC0EC4324A7}"/>
                </a:ext>
              </a:extLst>
            </p:cNvPr>
            <p:cNvGrpSpPr/>
            <p:nvPr/>
          </p:nvGrpSpPr>
          <p:grpSpPr>
            <a:xfrm>
              <a:off x="4979747" y="3940550"/>
              <a:ext cx="4499533" cy="1669368"/>
              <a:chOff x="4356838" y="1883454"/>
              <a:chExt cx="4614785" cy="1669368"/>
            </a:xfrm>
          </p:grpSpPr>
          <p:sp>
            <p:nvSpPr>
              <p:cNvPr id="26" name="Rechteck: diagonal liegende Ecken abgerundet 25">
                <a:extLst>
                  <a:ext uri="{FF2B5EF4-FFF2-40B4-BE49-F238E27FC236}">
                    <a16:creationId xmlns:a16="http://schemas.microsoft.com/office/drawing/2014/main" id="{AFF37D7E-4DDA-46ED-A32B-4B4D8EB5233E}"/>
                  </a:ext>
                </a:extLst>
              </p:cNvPr>
              <p:cNvSpPr/>
              <p:nvPr/>
            </p:nvSpPr>
            <p:spPr>
              <a:xfrm>
                <a:off x="4356838" y="1883454"/>
                <a:ext cx="4614785" cy="1669368"/>
              </a:xfrm>
              <a:prstGeom prst="round2DiagRect">
                <a:avLst>
                  <a:gd name="adj1" fmla="val 47062"/>
                  <a:gd name="adj2" fmla="val 0"/>
                </a:avLst>
              </a:prstGeom>
              <a:solidFill>
                <a:srgbClr val="CFF0FC"/>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27" name="Rechteck 26">
                <a:extLst>
                  <a:ext uri="{FF2B5EF4-FFF2-40B4-BE49-F238E27FC236}">
                    <a16:creationId xmlns:a16="http://schemas.microsoft.com/office/drawing/2014/main" id="{77E98AE9-A9C9-4DCA-AFA5-EB5987C3EB79}"/>
                  </a:ext>
                </a:extLst>
              </p:cNvPr>
              <p:cNvSpPr/>
              <p:nvPr/>
            </p:nvSpPr>
            <p:spPr>
              <a:xfrm>
                <a:off x="4596374" y="2300790"/>
                <a:ext cx="3645305" cy="1107996"/>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2200" dirty="0">
                    <a:latin typeface="Arial Nova" panose="020B0504020202020204" pitchFamily="34" charset="0"/>
                  </a:rPr>
                  <a:t>Wählt mind. 1 Person, </a:t>
                </a:r>
              </a:p>
              <a:p>
                <a:r>
                  <a:rPr lang="de-DE" sz="2200" dirty="0">
                    <a:latin typeface="Arial Nova" panose="020B0504020202020204" pitchFamily="34" charset="0"/>
                  </a:rPr>
                  <a:t>die eure Ergebnisse der Breakout-Session vorstellt </a:t>
                </a:r>
              </a:p>
            </p:txBody>
          </p:sp>
        </p:grpSp>
        <p:pic>
          <p:nvPicPr>
            <p:cNvPr id="7" name="Grafik 6" descr="Lehrer">
              <a:extLst>
                <a:ext uri="{FF2B5EF4-FFF2-40B4-BE49-F238E27FC236}">
                  <a16:creationId xmlns:a16="http://schemas.microsoft.com/office/drawing/2014/main" id="{7A34DF9A-03EF-4FEE-9ED2-D82B846EB45A}"/>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8389736" y="4169797"/>
              <a:ext cx="806937" cy="806937"/>
            </a:xfrm>
            <a:prstGeom prst="rect">
              <a:avLst/>
            </a:prstGeom>
          </p:spPr>
        </p:pic>
      </p:grpSp>
      <p:grpSp>
        <p:nvGrpSpPr>
          <p:cNvPr id="29" name="Gruppieren 28">
            <a:extLst>
              <a:ext uri="{FF2B5EF4-FFF2-40B4-BE49-F238E27FC236}">
                <a16:creationId xmlns:a16="http://schemas.microsoft.com/office/drawing/2014/main" id="{47D20B6F-51A4-47F7-8902-8E5514C02CE5}"/>
              </a:ext>
            </a:extLst>
          </p:cNvPr>
          <p:cNvGrpSpPr/>
          <p:nvPr/>
        </p:nvGrpSpPr>
        <p:grpSpPr>
          <a:xfrm>
            <a:off x="8447344" y="3437629"/>
            <a:ext cx="3645305" cy="1978013"/>
            <a:chOff x="5663219" y="645140"/>
            <a:chExt cx="3923761" cy="2070173"/>
          </a:xfrm>
        </p:grpSpPr>
        <p:grpSp>
          <p:nvGrpSpPr>
            <p:cNvPr id="30" name="Gruppieren 29">
              <a:extLst>
                <a:ext uri="{FF2B5EF4-FFF2-40B4-BE49-F238E27FC236}">
                  <a16:creationId xmlns:a16="http://schemas.microsoft.com/office/drawing/2014/main" id="{6FDE84FD-7C07-4463-ACF4-FBF619A0D320}"/>
                </a:ext>
              </a:extLst>
            </p:cNvPr>
            <p:cNvGrpSpPr/>
            <p:nvPr/>
          </p:nvGrpSpPr>
          <p:grpSpPr>
            <a:xfrm>
              <a:off x="5663219" y="645140"/>
              <a:ext cx="3923761" cy="2070173"/>
              <a:chOff x="852492" y="1716375"/>
              <a:chExt cx="2385205" cy="1806749"/>
            </a:xfrm>
          </p:grpSpPr>
          <p:sp>
            <p:nvSpPr>
              <p:cNvPr id="33" name="Rechteck: diagonal liegende Ecken abgerundet 32">
                <a:extLst>
                  <a:ext uri="{FF2B5EF4-FFF2-40B4-BE49-F238E27FC236}">
                    <a16:creationId xmlns:a16="http://schemas.microsoft.com/office/drawing/2014/main" id="{40BDAD37-F00C-4263-8F1A-2A8DAADEEEA3}"/>
                  </a:ext>
                </a:extLst>
              </p:cNvPr>
              <p:cNvSpPr/>
              <p:nvPr/>
            </p:nvSpPr>
            <p:spPr>
              <a:xfrm>
                <a:off x="852492" y="1716375"/>
                <a:ext cx="2385205" cy="1806749"/>
              </a:xfrm>
              <a:prstGeom prst="round2DiagRect">
                <a:avLst>
                  <a:gd name="adj1" fmla="val 47062"/>
                  <a:gd name="adj2" fmla="val 0"/>
                </a:avLst>
              </a:prstGeom>
              <a:solidFill>
                <a:srgbClr val="7AD6F7"/>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sp>
            <p:nvSpPr>
              <p:cNvPr id="34" name="Rechteck 33">
                <a:extLst>
                  <a:ext uri="{FF2B5EF4-FFF2-40B4-BE49-F238E27FC236}">
                    <a16:creationId xmlns:a16="http://schemas.microsoft.com/office/drawing/2014/main" id="{A1D09A59-90A6-4907-B9C4-ADE08965F9F7}"/>
                  </a:ext>
                </a:extLst>
              </p:cNvPr>
              <p:cNvSpPr/>
              <p:nvPr/>
            </p:nvSpPr>
            <p:spPr>
              <a:xfrm>
                <a:off x="995262" y="2592548"/>
                <a:ext cx="2099664" cy="86776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Schreib Deine </a:t>
                </a:r>
              </a:p>
              <a:p>
                <a:pPr algn="ctr"/>
                <a:r>
                  <a:rPr lang="de-DE" sz="2200" dirty="0">
                    <a:latin typeface="Arial Nova" panose="020B0504020202020204" pitchFamily="34" charset="0"/>
                  </a:rPr>
                  <a:t>Fragen in den Chat </a:t>
                </a:r>
              </a:p>
            </p:txBody>
          </p:sp>
        </p:grpSp>
        <p:pic>
          <p:nvPicPr>
            <p:cNvPr id="32" name="Grafik 31" descr="Chat">
              <a:extLst>
                <a:ext uri="{FF2B5EF4-FFF2-40B4-BE49-F238E27FC236}">
                  <a16:creationId xmlns:a16="http://schemas.microsoft.com/office/drawing/2014/main" id="{3FF6D6D8-AE08-41C9-ABC2-042123D9E72F}"/>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64167" y="767112"/>
              <a:ext cx="1059471" cy="1059471"/>
            </a:xfrm>
            <a:prstGeom prst="rect">
              <a:avLst/>
            </a:prstGeom>
          </p:spPr>
        </p:pic>
      </p:grpSp>
    </p:spTree>
    <p:extLst>
      <p:ext uri="{BB962C8B-B14F-4D97-AF65-F5344CB8AC3E}">
        <p14:creationId xmlns:p14="http://schemas.microsoft.com/office/powerpoint/2010/main" val="3072467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el 1">
            <a:extLst>
              <a:ext uri="{FF2B5EF4-FFF2-40B4-BE49-F238E27FC236}">
                <a16:creationId xmlns:a16="http://schemas.microsoft.com/office/drawing/2014/main" id="{6616CB44-389A-48B0-9394-50C24CF31619}"/>
              </a:ext>
            </a:extLst>
          </p:cNvPr>
          <p:cNvSpPr>
            <a:spLocks noGrp="1"/>
          </p:cNvSpPr>
          <p:nvPr>
            <p:ph type="title" idx="4294967295"/>
          </p:nvPr>
        </p:nvSpPr>
        <p:spPr>
          <a:xfrm>
            <a:off x="476287" y="299739"/>
            <a:ext cx="11210925" cy="744836"/>
          </a:xfrm>
          <a:prstGeom prst="rect">
            <a:avLst/>
          </a:prstGeom>
        </p:spPr>
        <p:txBody>
          <a:bodyPr vert="horz" lIns="91440" tIns="45720" rIns="91440" bIns="45720" rtlCol="0" anchor="ctr">
            <a:normAutofit/>
          </a:bodyPr>
          <a:lstStyle/>
          <a:p>
            <a:pPr algn="ctr"/>
            <a:r>
              <a:rPr lang="en-US" sz="3200" dirty="0">
                <a:solidFill>
                  <a:schemeClr val="tx1">
                    <a:lumMod val="85000"/>
                    <a:lumOff val="15000"/>
                  </a:schemeClr>
                </a:solidFill>
                <a:latin typeface="Arial Nova" panose="020B0504020202020204" pitchFamily="34" charset="0"/>
              </a:rPr>
              <a:t>Technik</a:t>
            </a:r>
          </a:p>
        </p:txBody>
      </p:sp>
      <p:cxnSp>
        <p:nvCxnSpPr>
          <p:cNvPr id="24" name="Gerader Verbinder 23">
            <a:extLst>
              <a:ext uri="{FF2B5EF4-FFF2-40B4-BE49-F238E27FC236}">
                <a16:creationId xmlns:a16="http://schemas.microsoft.com/office/drawing/2014/main" id="{ABA063C9-7D16-4798-AB47-4936F1FC6B1B}"/>
              </a:ext>
            </a:extLst>
          </p:cNvPr>
          <p:cNvCxnSpPr>
            <a:cxnSpLocks/>
          </p:cNvCxnSpPr>
          <p:nvPr/>
        </p:nvCxnSpPr>
        <p:spPr>
          <a:xfrm>
            <a:off x="85800" y="1044575"/>
            <a:ext cx="11991900" cy="0"/>
          </a:xfrm>
          <a:prstGeom prst="line">
            <a:avLst/>
          </a:prstGeom>
          <a:ln/>
        </p:spPr>
        <p:style>
          <a:lnRef idx="1">
            <a:schemeClr val="accent1"/>
          </a:lnRef>
          <a:fillRef idx="0">
            <a:schemeClr val="accent1"/>
          </a:fillRef>
          <a:effectRef idx="0">
            <a:schemeClr val="accent1"/>
          </a:effectRef>
          <a:fontRef idx="minor">
            <a:schemeClr val="tx1"/>
          </a:fontRef>
        </p:style>
      </p:cxnSp>
      <p:grpSp>
        <p:nvGrpSpPr>
          <p:cNvPr id="25" name="Gruppieren 24">
            <a:extLst>
              <a:ext uri="{FF2B5EF4-FFF2-40B4-BE49-F238E27FC236}">
                <a16:creationId xmlns:a16="http://schemas.microsoft.com/office/drawing/2014/main" id="{44DE32D2-88B2-4C43-8E98-F03ED26AD274}"/>
              </a:ext>
            </a:extLst>
          </p:cNvPr>
          <p:cNvGrpSpPr/>
          <p:nvPr/>
        </p:nvGrpSpPr>
        <p:grpSpPr>
          <a:xfrm>
            <a:off x="529242" y="1326943"/>
            <a:ext cx="3621102" cy="2161044"/>
            <a:chOff x="539297" y="1948646"/>
            <a:chExt cx="2629310" cy="1806749"/>
          </a:xfrm>
        </p:grpSpPr>
        <p:sp>
          <p:nvSpPr>
            <p:cNvPr id="26" name="Rechteck: diagonal liegende Ecken abgerundet 25">
              <a:extLst>
                <a:ext uri="{FF2B5EF4-FFF2-40B4-BE49-F238E27FC236}">
                  <a16:creationId xmlns:a16="http://schemas.microsoft.com/office/drawing/2014/main" id="{E9222A96-9EAD-4C64-A962-A024D98F262D}"/>
                </a:ext>
              </a:extLst>
            </p:cNvPr>
            <p:cNvSpPr/>
            <p:nvPr/>
          </p:nvSpPr>
          <p:spPr>
            <a:xfrm>
              <a:off x="560050" y="1948646"/>
              <a:ext cx="2608557" cy="1806749"/>
            </a:xfrm>
            <a:prstGeom prst="round2DiagRect">
              <a:avLst>
                <a:gd name="adj1" fmla="val 47062"/>
                <a:gd name="adj2" fmla="val 0"/>
              </a:avLst>
            </a:prstGeom>
            <a:solidFill>
              <a:schemeClr val="accent1">
                <a:lumMod val="60000"/>
                <a:lumOff val="40000"/>
              </a:scheme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pic>
          <p:nvPicPr>
            <p:cNvPr id="27" name="Grafik 26" descr="Kamera">
              <a:extLst>
                <a:ext uri="{FF2B5EF4-FFF2-40B4-BE49-F238E27FC236}">
                  <a16:creationId xmlns:a16="http://schemas.microsoft.com/office/drawing/2014/main" id="{6EBA274D-1259-47F7-9244-144A480093D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57391" y="2125488"/>
              <a:ext cx="726532" cy="726532"/>
            </a:xfrm>
            <a:prstGeom prst="rect">
              <a:avLst/>
            </a:prstGeom>
          </p:spPr>
        </p:pic>
        <p:sp>
          <p:nvSpPr>
            <p:cNvPr id="28" name="Rechteck 27">
              <a:extLst>
                <a:ext uri="{FF2B5EF4-FFF2-40B4-BE49-F238E27FC236}">
                  <a16:creationId xmlns:a16="http://schemas.microsoft.com/office/drawing/2014/main" id="{59BB350F-1533-40B2-8091-CAE42D4CA5F1}"/>
                </a:ext>
              </a:extLst>
            </p:cNvPr>
            <p:cNvSpPr/>
            <p:nvPr/>
          </p:nvSpPr>
          <p:spPr>
            <a:xfrm>
              <a:off x="539297" y="2944080"/>
              <a:ext cx="2587901" cy="643294"/>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solidFill>
                    <a:schemeClr val="bg1"/>
                  </a:solidFill>
                  <a:latin typeface="Arial Nova" panose="020B0504020202020204" pitchFamily="34" charset="0"/>
                </a:rPr>
                <a:t>Sei für andere sichtbar.</a:t>
              </a:r>
            </a:p>
            <a:p>
              <a:pPr algn="ctr"/>
              <a:r>
                <a:rPr lang="de-DE" sz="2200" dirty="0">
                  <a:solidFill>
                    <a:schemeClr val="bg1"/>
                  </a:solidFill>
                  <a:latin typeface="Arial Nova" panose="020B0504020202020204" pitchFamily="34" charset="0"/>
                </a:rPr>
                <a:t>(Freiwillig!) </a:t>
              </a:r>
            </a:p>
          </p:txBody>
        </p:sp>
      </p:grpSp>
      <p:grpSp>
        <p:nvGrpSpPr>
          <p:cNvPr id="29" name="Gruppieren 28">
            <a:extLst>
              <a:ext uri="{FF2B5EF4-FFF2-40B4-BE49-F238E27FC236}">
                <a16:creationId xmlns:a16="http://schemas.microsoft.com/office/drawing/2014/main" id="{7F52EC03-F234-4132-9753-D2612EB8CE68}"/>
              </a:ext>
            </a:extLst>
          </p:cNvPr>
          <p:cNvGrpSpPr/>
          <p:nvPr/>
        </p:nvGrpSpPr>
        <p:grpSpPr>
          <a:xfrm>
            <a:off x="563575" y="3849452"/>
            <a:ext cx="3090058" cy="2411645"/>
            <a:chOff x="7210806" y="2579452"/>
            <a:chExt cx="3090058" cy="2411645"/>
          </a:xfrm>
        </p:grpSpPr>
        <p:sp>
          <p:nvSpPr>
            <p:cNvPr id="30" name="Rechteck: diagonal liegende Ecken abgerundet 29">
              <a:extLst>
                <a:ext uri="{FF2B5EF4-FFF2-40B4-BE49-F238E27FC236}">
                  <a16:creationId xmlns:a16="http://schemas.microsoft.com/office/drawing/2014/main" id="{C3AEBC02-9B80-4E3D-A44B-5B4C81094C0F}"/>
                </a:ext>
              </a:extLst>
            </p:cNvPr>
            <p:cNvSpPr/>
            <p:nvPr/>
          </p:nvSpPr>
          <p:spPr>
            <a:xfrm>
              <a:off x="7235321" y="2579452"/>
              <a:ext cx="3065543" cy="2411645"/>
            </a:xfrm>
            <a:prstGeom prst="round2DiagRect">
              <a:avLst>
                <a:gd name="adj1" fmla="val 47062"/>
                <a:gd name="adj2" fmla="val 0"/>
              </a:avLst>
            </a:prstGeom>
            <a:solidFill>
              <a:srgbClr val="66F0B8"/>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pic>
          <p:nvPicPr>
            <p:cNvPr id="31" name="Grafik 30" descr="Funkmikrofon">
              <a:extLst>
                <a:ext uri="{FF2B5EF4-FFF2-40B4-BE49-F238E27FC236}">
                  <a16:creationId xmlns:a16="http://schemas.microsoft.com/office/drawing/2014/main" id="{B272D9F5-6123-45A8-99B2-E2BEEC3DA7B4}"/>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294276" y="3913329"/>
              <a:ext cx="609866" cy="609866"/>
            </a:xfrm>
            <a:prstGeom prst="rect">
              <a:avLst/>
            </a:prstGeom>
          </p:spPr>
        </p:pic>
        <p:pic>
          <p:nvPicPr>
            <p:cNvPr id="32" name="Grafik 31" descr="Lautsprecher stummschalten">
              <a:extLst>
                <a:ext uri="{FF2B5EF4-FFF2-40B4-BE49-F238E27FC236}">
                  <a16:creationId xmlns:a16="http://schemas.microsoft.com/office/drawing/2014/main" id="{02D7C896-EC4B-40BC-8D12-BAB9AD4B442B}"/>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688606" y="3002976"/>
              <a:ext cx="602476" cy="602476"/>
            </a:xfrm>
            <a:prstGeom prst="rect">
              <a:avLst/>
            </a:prstGeom>
          </p:spPr>
        </p:pic>
        <p:sp>
          <p:nvSpPr>
            <p:cNvPr id="33" name="Rechteck 32">
              <a:extLst>
                <a:ext uri="{FF2B5EF4-FFF2-40B4-BE49-F238E27FC236}">
                  <a16:creationId xmlns:a16="http://schemas.microsoft.com/office/drawing/2014/main" id="{47A79A0E-564D-48C2-A30C-BE02F5016F3E}"/>
                </a:ext>
              </a:extLst>
            </p:cNvPr>
            <p:cNvSpPr/>
            <p:nvPr/>
          </p:nvSpPr>
          <p:spPr>
            <a:xfrm>
              <a:off x="8169344" y="3005121"/>
              <a:ext cx="2084919"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Schalte das</a:t>
              </a:r>
            </a:p>
            <a:p>
              <a:pPr algn="ctr"/>
              <a:r>
                <a:rPr lang="de-DE" sz="2200" dirty="0">
                  <a:latin typeface="Arial Nova" panose="020B0504020202020204" pitchFamily="34" charset="0"/>
                </a:rPr>
                <a:t>Mikro stumm, </a:t>
              </a:r>
            </a:p>
          </p:txBody>
        </p:sp>
        <p:sp>
          <p:nvSpPr>
            <p:cNvPr id="34" name="Rechteck 33">
              <a:extLst>
                <a:ext uri="{FF2B5EF4-FFF2-40B4-BE49-F238E27FC236}">
                  <a16:creationId xmlns:a16="http://schemas.microsoft.com/office/drawing/2014/main" id="{8D3C9FD2-D86A-4CDA-B576-EE604292AD55}"/>
                </a:ext>
              </a:extLst>
            </p:cNvPr>
            <p:cNvSpPr/>
            <p:nvPr/>
          </p:nvSpPr>
          <p:spPr>
            <a:xfrm>
              <a:off x="7210806" y="3895845"/>
              <a:ext cx="2216113" cy="769441"/>
            </a:xfrm>
            <a:prstGeom prst="rect">
              <a:avLst/>
            </a:prstGeom>
          </p:spPr>
          <p:txBody>
            <a:bodyPr wrap="square">
              <a:spAutoFit/>
            </a:bodyPr>
            <a:lstStyle/>
            <a:p>
              <a:pPr algn="ctr"/>
              <a:r>
                <a:rPr lang="de-DE" sz="2200" dirty="0">
                  <a:latin typeface="Arial Nova" panose="020B0504020202020204" pitchFamily="34" charset="0"/>
                </a:rPr>
                <a:t>wenn du gerade nicht sprichst</a:t>
              </a:r>
            </a:p>
          </p:txBody>
        </p:sp>
      </p:grpSp>
      <p:grpSp>
        <p:nvGrpSpPr>
          <p:cNvPr id="35" name="Gruppieren 34">
            <a:extLst>
              <a:ext uri="{FF2B5EF4-FFF2-40B4-BE49-F238E27FC236}">
                <a16:creationId xmlns:a16="http://schemas.microsoft.com/office/drawing/2014/main" id="{67328C08-4A08-4B72-BD9B-697DEA3CBE9E}"/>
              </a:ext>
            </a:extLst>
          </p:cNvPr>
          <p:cNvGrpSpPr/>
          <p:nvPr/>
        </p:nvGrpSpPr>
        <p:grpSpPr>
          <a:xfrm>
            <a:off x="4519575" y="1594297"/>
            <a:ext cx="3263530" cy="1971502"/>
            <a:chOff x="5766170" y="4495800"/>
            <a:chExt cx="3263530" cy="1971502"/>
          </a:xfrm>
        </p:grpSpPr>
        <p:sp>
          <p:nvSpPr>
            <p:cNvPr id="36" name="Rechteck: diagonal liegende Ecken abgerundet 35">
              <a:extLst>
                <a:ext uri="{FF2B5EF4-FFF2-40B4-BE49-F238E27FC236}">
                  <a16:creationId xmlns:a16="http://schemas.microsoft.com/office/drawing/2014/main" id="{6718DF14-6116-4A81-8EED-60B78EF2E9F2}"/>
                </a:ext>
              </a:extLst>
            </p:cNvPr>
            <p:cNvSpPr/>
            <p:nvPr/>
          </p:nvSpPr>
          <p:spPr>
            <a:xfrm>
              <a:off x="5766170" y="4495800"/>
              <a:ext cx="3263530" cy="1971502"/>
            </a:xfrm>
            <a:prstGeom prst="round2DiagRect">
              <a:avLst>
                <a:gd name="adj1" fmla="val 47062"/>
                <a:gd name="adj2" fmla="val 0"/>
              </a:avLst>
            </a:prstGeom>
            <a:solidFill>
              <a:srgbClr val="6FCDF2"/>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37" name="Grafik 36" descr="Internet">
              <a:extLst>
                <a:ext uri="{FF2B5EF4-FFF2-40B4-BE49-F238E27FC236}">
                  <a16:creationId xmlns:a16="http://schemas.microsoft.com/office/drawing/2014/main" id="{4414B449-1A2F-4AA6-8004-836D750B67D8}"/>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591824" y="4626587"/>
              <a:ext cx="817977" cy="817977"/>
            </a:xfrm>
            <a:prstGeom prst="rect">
              <a:avLst/>
            </a:prstGeom>
          </p:spPr>
        </p:pic>
        <p:pic>
          <p:nvPicPr>
            <p:cNvPr id="38" name="Grafik 37" descr="Glühbirne und Zahnrad">
              <a:extLst>
                <a:ext uri="{FF2B5EF4-FFF2-40B4-BE49-F238E27FC236}">
                  <a16:creationId xmlns:a16="http://schemas.microsoft.com/office/drawing/2014/main" id="{A6EFEA96-D2F2-4A6E-BF55-4A0A72EA5612}"/>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1268147">
              <a:off x="7934845" y="4618178"/>
              <a:ext cx="807418" cy="807418"/>
            </a:xfrm>
            <a:prstGeom prst="rect">
              <a:avLst/>
            </a:prstGeom>
          </p:spPr>
        </p:pic>
        <p:sp>
          <p:nvSpPr>
            <p:cNvPr id="39" name="Rechteck 38">
              <a:extLst>
                <a:ext uri="{FF2B5EF4-FFF2-40B4-BE49-F238E27FC236}">
                  <a16:creationId xmlns:a16="http://schemas.microsoft.com/office/drawing/2014/main" id="{3570C240-88D6-4813-A975-B910F12D9CB7}"/>
                </a:ext>
              </a:extLst>
            </p:cNvPr>
            <p:cNvSpPr/>
            <p:nvPr/>
          </p:nvSpPr>
          <p:spPr>
            <a:xfrm>
              <a:off x="5853362" y="5316337"/>
              <a:ext cx="3007313" cy="1107996"/>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solidFill>
                    <a:schemeClr val="bg1"/>
                  </a:solidFill>
                  <a:latin typeface="Arial Nova" panose="020B0504020202020204" pitchFamily="34" charset="0"/>
                </a:rPr>
                <a:t>Mach dich </a:t>
              </a:r>
            </a:p>
            <a:p>
              <a:pPr algn="ctr"/>
              <a:r>
                <a:rPr lang="de-DE" sz="2200" dirty="0">
                  <a:solidFill>
                    <a:schemeClr val="bg1"/>
                  </a:solidFill>
                  <a:latin typeface="Arial Nova" panose="020B0504020202020204" pitchFamily="34" charset="0"/>
                </a:rPr>
                <a:t>rechtzeitig mit der Technik vertraut</a:t>
              </a:r>
            </a:p>
          </p:txBody>
        </p:sp>
      </p:grpSp>
      <p:grpSp>
        <p:nvGrpSpPr>
          <p:cNvPr id="40" name="Gruppieren 39">
            <a:extLst>
              <a:ext uri="{FF2B5EF4-FFF2-40B4-BE49-F238E27FC236}">
                <a16:creationId xmlns:a16="http://schemas.microsoft.com/office/drawing/2014/main" id="{09185FE2-9E93-4E0B-A139-A0A171D7491F}"/>
              </a:ext>
            </a:extLst>
          </p:cNvPr>
          <p:cNvGrpSpPr/>
          <p:nvPr/>
        </p:nvGrpSpPr>
        <p:grpSpPr>
          <a:xfrm>
            <a:off x="4223767" y="4069630"/>
            <a:ext cx="3559338" cy="1971288"/>
            <a:chOff x="3574347" y="3553411"/>
            <a:chExt cx="3559338" cy="1971288"/>
          </a:xfrm>
        </p:grpSpPr>
        <p:sp>
          <p:nvSpPr>
            <p:cNvPr id="42" name="Rechteck: diagonal liegende Ecken abgerundet 41">
              <a:extLst>
                <a:ext uri="{FF2B5EF4-FFF2-40B4-BE49-F238E27FC236}">
                  <a16:creationId xmlns:a16="http://schemas.microsoft.com/office/drawing/2014/main" id="{C0265F53-4626-487C-BC64-29679B47D4AE}"/>
                </a:ext>
              </a:extLst>
            </p:cNvPr>
            <p:cNvSpPr/>
            <p:nvPr/>
          </p:nvSpPr>
          <p:spPr>
            <a:xfrm>
              <a:off x="3641559" y="3553411"/>
              <a:ext cx="3492126" cy="1971288"/>
            </a:xfrm>
            <a:prstGeom prst="round2DiagRect">
              <a:avLst>
                <a:gd name="adj1" fmla="val 47062"/>
                <a:gd name="adj2" fmla="val 0"/>
              </a:avLst>
            </a:prstGeom>
            <a:solidFill>
              <a:srgbClr val="BBDCE8"/>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sp>
          <p:nvSpPr>
            <p:cNvPr id="43" name="Rechteck 42">
              <a:extLst>
                <a:ext uri="{FF2B5EF4-FFF2-40B4-BE49-F238E27FC236}">
                  <a16:creationId xmlns:a16="http://schemas.microsoft.com/office/drawing/2014/main" id="{DB8327F5-C283-4B42-AD33-44E19AFC62AC}"/>
                </a:ext>
              </a:extLst>
            </p:cNvPr>
            <p:cNvSpPr/>
            <p:nvPr/>
          </p:nvSpPr>
          <p:spPr>
            <a:xfrm>
              <a:off x="3574347" y="4527765"/>
              <a:ext cx="3390313" cy="769441"/>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latin typeface="Arial Nova" panose="020B0504020202020204" pitchFamily="34" charset="0"/>
                </a:rPr>
                <a:t>Zeichne die </a:t>
              </a:r>
            </a:p>
            <a:p>
              <a:pPr algn="ctr"/>
              <a:r>
                <a:rPr lang="de-DE" sz="2200" dirty="0">
                  <a:latin typeface="Arial Nova" panose="020B0504020202020204" pitchFamily="34" charset="0"/>
                </a:rPr>
                <a:t>Veranstaltung nicht auf </a:t>
              </a:r>
            </a:p>
          </p:txBody>
        </p:sp>
        <p:pic>
          <p:nvPicPr>
            <p:cNvPr id="46" name="Grafik 45" descr="Warnung">
              <a:extLst>
                <a:ext uri="{FF2B5EF4-FFF2-40B4-BE49-F238E27FC236}">
                  <a16:creationId xmlns:a16="http://schemas.microsoft.com/office/drawing/2014/main" id="{55AF4831-4D8F-44B5-888D-B60B9AD0EEB4}"/>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162080" y="3867821"/>
              <a:ext cx="515043" cy="515043"/>
            </a:xfrm>
            <a:prstGeom prst="rect">
              <a:avLst/>
            </a:prstGeom>
          </p:spPr>
        </p:pic>
        <p:pic>
          <p:nvPicPr>
            <p:cNvPr id="48" name="Grafik 47" descr="Schließen">
              <a:extLst>
                <a:ext uri="{FF2B5EF4-FFF2-40B4-BE49-F238E27FC236}">
                  <a16:creationId xmlns:a16="http://schemas.microsoft.com/office/drawing/2014/main" id="{9F39433C-C199-4A34-96CC-2A11DA32002A}"/>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088461" y="3858763"/>
              <a:ext cx="542192" cy="542192"/>
            </a:xfrm>
            <a:prstGeom prst="rect">
              <a:avLst/>
            </a:prstGeom>
          </p:spPr>
        </p:pic>
        <p:pic>
          <p:nvPicPr>
            <p:cNvPr id="49" name="Grafik 48" descr="Stimme">
              <a:extLst>
                <a:ext uri="{FF2B5EF4-FFF2-40B4-BE49-F238E27FC236}">
                  <a16:creationId xmlns:a16="http://schemas.microsoft.com/office/drawing/2014/main" id="{277BA65C-F45E-403B-89BE-7E0E272D3CFD}"/>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4970933" y="3762602"/>
              <a:ext cx="833377" cy="833377"/>
            </a:xfrm>
            <a:prstGeom prst="rect">
              <a:avLst/>
            </a:prstGeom>
          </p:spPr>
        </p:pic>
      </p:grpSp>
      <p:grpSp>
        <p:nvGrpSpPr>
          <p:cNvPr id="6" name="Gruppieren 5">
            <a:extLst>
              <a:ext uri="{FF2B5EF4-FFF2-40B4-BE49-F238E27FC236}">
                <a16:creationId xmlns:a16="http://schemas.microsoft.com/office/drawing/2014/main" id="{4E892CE4-5BFC-40FF-87E3-1B6EEC28D72D}"/>
              </a:ext>
            </a:extLst>
          </p:cNvPr>
          <p:cNvGrpSpPr/>
          <p:nvPr/>
        </p:nvGrpSpPr>
        <p:grpSpPr>
          <a:xfrm>
            <a:off x="8106241" y="2485277"/>
            <a:ext cx="3667197" cy="2431898"/>
            <a:chOff x="8106241" y="2485277"/>
            <a:chExt cx="3667197" cy="2431898"/>
          </a:xfrm>
        </p:grpSpPr>
        <p:grpSp>
          <p:nvGrpSpPr>
            <p:cNvPr id="44" name="Gruppieren 43">
              <a:extLst>
                <a:ext uri="{FF2B5EF4-FFF2-40B4-BE49-F238E27FC236}">
                  <a16:creationId xmlns:a16="http://schemas.microsoft.com/office/drawing/2014/main" id="{8EDDDE7D-2F6A-4802-8373-F7BF0ED13B6A}"/>
                </a:ext>
              </a:extLst>
            </p:cNvPr>
            <p:cNvGrpSpPr/>
            <p:nvPr/>
          </p:nvGrpSpPr>
          <p:grpSpPr>
            <a:xfrm>
              <a:off x="8106241" y="2485277"/>
              <a:ext cx="3667197" cy="2431898"/>
              <a:chOff x="505827" y="1948646"/>
              <a:chExt cx="2662780" cy="1806749"/>
            </a:xfrm>
          </p:grpSpPr>
          <p:sp>
            <p:nvSpPr>
              <p:cNvPr id="45" name="Rechteck: diagonal liegende Ecken abgerundet 44">
                <a:extLst>
                  <a:ext uri="{FF2B5EF4-FFF2-40B4-BE49-F238E27FC236}">
                    <a16:creationId xmlns:a16="http://schemas.microsoft.com/office/drawing/2014/main" id="{EF4C5F0E-50C8-413E-9A98-A26B448797C3}"/>
                  </a:ext>
                </a:extLst>
              </p:cNvPr>
              <p:cNvSpPr/>
              <p:nvPr/>
            </p:nvSpPr>
            <p:spPr>
              <a:xfrm>
                <a:off x="560050" y="1948646"/>
                <a:ext cx="2608557" cy="1806749"/>
              </a:xfrm>
              <a:prstGeom prst="round2DiagRect">
                <a:avLst>
                  <a:gd name="adj1" fmla="val 47062"/>
                  <a:gd name="adj2" fmla="val 0"/>
                </a:avLst>
              </a:prstGeom>
              <a:solidFill>
                <a:schemeClr val="accent1">
                  <a:lumMod val="60000"/>
                  <a:lumOff val="40000"/>
                </a:schemeClr>
              </a:solidFill>
              <a:ln w="16510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a:p>
            </p:txBody>
          </p:sp>
          <p:pic>
            <p:nvPicPr>
              <p:cNvPr id="47" name="Grafik 46" descr="Kamera">
                <a:extLst>
                  <a:ext uri="{FF2B5EF4-FFF2-40B4-BE49-F238E27FC236}">
                    <a16:creationId xmlns:a16="http://schemas.microsoft.com/office/drawing/2014/main" id="{9683C15A-39A6-480E-821D-EA965C2F198A}"/>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06715" y="2181024"/>
                <a:ext cx="726532" cy="726532"/>
              </a:xfrm>
              <a:prstGeom prst="rect">
                <a:avLst/>
              </a:prstGeom>
            </p:spPr>
          </p:pic>
          <p:sp>
            <p:nvSpPr>
              <p:cNvPr id="50" name="Rechteck 49">
                <a:extLst>
                  <a:ext uri="{FF2B5EF4-FFF2-40B4-BE49-F238E27FC236}">
                    <a16:creationId xmlns:a16="http://schemas.microsoft.com/office/drawing/2014/main" id="{4F96E296-C213-4D53-840C-DE387FBD6F61}"/>
                  </a:ext>
                </a:extLst>
              </p:cNvPr>
              <p:cNvSpPr/>
              <p:nvPr/>
            </p:nvSpPr>
            <p:spPr>
              <a:xfrm>
                <a:off x="505827" y="2879875"/>
                <a:ext cx="2587901" cy="823172"/>
              </a:xfrm>
              <a:prstGeom prst="rect">
                <a:avLst/>
              </a:prstGeom>
            </p:spPr>
            <p:txBody>
              <a:bodyPr wrap="square">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2200" dirty="0">
                    <a:solidFill>
                      <a:schemeClr val="bg1"/>
                    </a:solidFill>
                    <a:latin typeface="Arial Nova" panose="020B0504020202020204" pitchFamily="34" charset="0"/>
                  </a:rPr>
                  <a:t>Mache keine </a:t>
                </a:r>
              </a:p>
              <a:p>
                <a:pPr algn="ctr"/>
                <a:r>
                  <a:rPr lang="de-DE" sz="2200" dirty="0">
                    <a:solidFill>
                      <a:schemeClr val="bg1"/>
                    </a:solidFill>
                    <a:latin typeface="Arial Nova" panose="020B0504020202020204" pitchFamily="34" charset="0"/>
                  </a:rPr>
                  <a:t>Screenshots oder Fotos von Beteiligten</a:t>
                </a:r>
              </a:p>
            </p:txBody>
          </p:sp>
        </p:grpSp>
        <p:cxnSp>
          <p:nvCxnSpPr>
            <p:cNvPr id="3" name="Gerader Verbinder 2">
              <a:extLst>
                <a:ext uri="{FF2B5EF4-FFF2-40B4-BE49-F238E27FC236}">
                  <a16:creationId xmlns:a16="http://schemas.microsoft.com/office/drawing/2014/main" id="{48BD2DF6-6A31-4F97-A509-610E699C1B57}"/>
                </a:ext>
              </a:extLst>
            </p:cNvPr>
            <p:cNvCxnSpPr/>
            <p:nvPr/>
          </p:nvCxnSpPr>
          <p:spPr>
            <a:xfrm flipV="1">
              <a:off x="8709091" y="3002015"/>
              <a:ext cx="1449977" cy="596967"/>
            </a:xfrm>
            <a:prstGeom prst="line">
              <a:avLst/>
            </a:prstGeom>
            <a:ln w="92075">
              <a:solidFill>
                <a:srgbClr val="FF0000"/>
              </a:solidFill>
            </a:ln>
          </p:spPr>
          <p:style>
            <a:lnRef idx="1">
              <a:schemeClr val="accent1"/>
            </a:lnRef>
            <a:fillRef idx="0">
              <a:schemeClr val="accent1"/>
            </a:fillRef>
            <a:effectRef idx="0">
              <a:schemeClr val="accent1"/>
            </a:effectRef>
            <a:fontRef idx="minor">
              <a:schemeClr val="tx1"/>
            </a:fontRef>
          </p:style>
        </p:cxnSp>
        <p:pic>
          <p:nvPicPr>
            <p:cNvPr id="51" name="Grafik 50" descr="Online-Netzwerk mit einfarbiger Füllung">
              <a:extLst>
                <a:ext uri="{FF2B5EF4-FFF2-40B4-BE49-F238E27FC236}">
                  <a16:creationId xmlns:a16="http://schemas.microsoft.com/office/drawing/2014/main" id="{0FC099FD-EBA7-4932-9ED5-30224C88974F}"/>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0230042" y="2829818"/>
              <a:ext cx="914400" cy="914400"/>
            </a:xfrm>
            <a:prstGeom prst="rect">
              <a:avLst/>
            </a:prstGeom>
          </p:spPr>
        </p:pic>
      </p:grpSp>
    </p:spTree>
    <p:extLst>
      <p:ext uri="{BB962C8B-B14F-4D97-AF65-F5344CB8AC3E}">
        <p14:creationId xmlns:p14="http://schemas.microsoft.com/office/powerpoint/2010/main" val="294078627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877</Words>
  <Application>Microsoft Office PowerPoint</Application>
  <PresentationFormat>Breitbild</PresentationFormat>
  <Paragraphs>147</Paragraphs>
  <Slides>16</Slides>
  <Notes>12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16</vt:i4>
      </vt:variant>
    </vt:vector>
  </HeadingPairs>
  <TitlesOfParts>
    <vt:vector size="21" baseType="lpstr">
      <vt:lpstr>Arial</vt:lpstr>
      <vt:lpstr>Arial Nova</vt:lpstr>
      <vt:lpstr>Calibri</vt:lpstr>
      <vt:lpstr>Calibri Light</vt:lpstr>
      <vt:lpstr>Office</vt:lpstr>
      <vt:lpstr>PowerPoint-Präsentation</vt:lpstr>
      <vt:lpstr>Nutzungsinfos</vt:lpstr>
      <vt:lpstr>PowerPoint-Präsentation</vt:lpstr>
      <vt:lpstr>Blanko-Bausteine</vt:lpstr>
      <vt:lpstr>PowerPoint-Präsentation</vt:lpstr>
      <vt:lpstr>Haltung</vt:lpstr>
      <vt:lpstr>Verhalten</vt:lpstr>
      <vt:lpstr>Beteiligung</vt:lpstr>
      <vt:lpstr>Technik</vt:lpstr>
      <vt:lpstr>Sonstiges</vt:lpstr>
      <vt:lpstr>PowerPoint-Präsentation</vt:lpstr>
      <vt:lpstr>Haltung</vt:lpstr>
      <vt:lpstr>Verhalten</vt:lpstr>
      <vt:lpstr>Beteiligung</vt:lpstr>
      <vt:lpstr>Technik</vt:lpstr>
      <vt:lpstr>Sonstiges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Emily Kirchhoff</dc:creator>
  <cp:lastModifiedBy>Nathalie Pöpel</cp:lastModifiedBy>
  <cp:revision>80</cp:revision>
  <dcterms:created xsi:type="dcterms:W3CDTF">2021-03-28T08:26:36Z</dcterms:created>
  <dcterms:modified xsi:type="dcterms:W3CDTF">2021-06-26T10:41:06Z</dcterms:modified>
</cp:coreProperties>
</file>