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0"/>
  </p:notesMasterIdLst>
  <p:sldIdLst>
    <p:sldId id="271" r:id="rId2"/>
    <p:sldId id="270" r:id="rId3"/>
    <p:sldId id="272" r:id="rId4"/>
    <p:sldId id="273" r:id="rId5"/>
    <p:sldId id="274" r:id="rId6"/>
    <p:sldId id="275" r:id="rId7"/>
    <p:sldId id="276" r:id="rId8"/>
    <p:sldId id="277" r:id="rId9"/>
  </p:sldIdLst>
  <p:sldSz cx="21383625" cy="30275213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451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451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451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451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451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451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451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451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451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D590"/>
    <a:srgbClr val="A5C39E"/>
    <a:srgbClr val="CBADB0"/>
    <a:srgbClr val="68C2D1"/>
    <a:srgbClr val="34B18A"/>
    <a:srgbClr val="268266"/>
    <a:srgbClr val="148873"/>
    <a:srgbClr val="B8C8A6"/>
    <a:srgbClr val="AE9DBB"/>
    <a:srgbClr val="D59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30" autoAdjust="0"/>
    <p:restoredTop sz="94660"/>
  </p:normalViewPr>
  <p:slideViewPr>
    <p:cSldViewPr>
      <p:cViewPr varScale="1">
        <p:scale>
          <a:sx n="26" d="100"/>
          <a:sy n="26" d="100"/>
        </p:scale>
        <p:origin x="3270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2084388" y="744538"/>
            <a:ext cx="26289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451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451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451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451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451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451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451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451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451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" preserve="1" userDrawn="1">
  <p:cSld name="1_Titelfoli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hteck 30"/>
          <p:cNvSpPr/>
          <p:nvPr userDrawn="1"/>
        </p:nvSpPr>
        <p:spPr>
          <a:xfrm>
            <a:off x="682625" y="25526721"/>
            <a:ext cx="20018374" cy="935211"/>
          </a:xfrm>
          <a:prstGeom prst="rect">
            <a:avLst/>
          </a:prstGeom>
          <a:solidFill>
            <a:srgbClr val="A5BDCA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1" name="Gruppieren 20"/>
          <p:cNvGrpSpPr/>
          <p:nvPr userDrawn="1"/>
        </p:nvGrpSpPr>
        <p:grpSpPr>
          <a:xfrm>
            <a:off x="-9525" y="2036907"/>
            <a:ext cx="21383625" cy="3204870"/>
            <a:chOff x="0" y="-3352799"/>
            <a:chExt cx="21383625" cy="3204870"/>
          </a:xfrm>
        </p:grpSpPr>
        <p:sp>
          <p:nvSpPr>
            <p:cNvPr id="23" name="Rechteck 22"/>
            <p:cNvSpPr/>
            <p:nvPr/>
          </p:nvSpPr>
          <p:spPr>
            <a:xfrm>
              <a:off x="0" y="-3330136"/>
              <a:ext cx="21383625" cy="3182206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Rechtwinkliges Dreieck 9"/>
            <p:cNvSpPr/>
            <p:nvPr/>
          </p:nvSpPr>
          <p:spPr>
            <a:xfrm>
              <a:off x="38100" y="-3314700"/>
              <a:ext cx="16095888" cy="3166770"/>
            </a:xfrm>
            <a:custGeom>
              <a:avLst/>
              <a:gdLst>
                <a:gd name="connsiteX0" fmla="*/ 0 w 16040100"/>
                <a:gd name="connsiteY0" fmla="*/ 20909298 h 20909298"/>
                <a:gd name="connsiteX1" fmla="*/ 0 w 16040100"/>
                <a:gd name="connsiteY1" fmla="*/ 0 h 20909298"/>
                <a:gd name="connsiteX2" fmla="*/ 16040100 w 16040100"/>
                <a:gd name="connsiteY2" fmla="*/ 20909298 h 20909298"/>
                <a:gd name="connsiteX3" fmla="*/ 0 w 16040100"/>
                <a:gd name="connsiteY3" fmla="*/ 20909298 h 20909298"/>
                <a:gd name="connsiteX0" fmla="*/ 0 w 16040100"/>
                <a:gd name="connsiteY0" fmla="*/ 20909298 h 20909298"/>
                <a:gd name="connsiteX1" fmla="*/ 0 w 16040100"/>
                <a:gd name="connsiteY1" fmla="*/ 0 h 20909298"/>
                <a:gd name="connsiteX2" fmla="*/ 13545912 w 16040100"/>
                <a:gd name="connsiteY2" fmla="*/ 17742528 h 20909298"/>
                <a:gd name="connsiteX3" fmla="*/ 16040100 w 16040100"/>
                <a:gd name="connsiteY3" fmla="*/ 20909298 h 20909298"/>
                <a:gd name="connsiteX4" fmla="*/ 0 w 16040100"/>
                <a:gd name="connsiteY4" fmla="*/ 20909298 h 20909298"/>
                <a:gd name="connsiteX0" fmla="*/ 55788 w 16095888"/>
                <a:gd name="connsiteY0" fmla="*/ 20909298 h 20909298"/>
                <a:gd name="connsiteX1" fmla="*/ 0 w 16095888"/>
                <a:gd name="connsiteY1" fmla="*/ 17780628 h 20909298"/>
                <a:gd name="connsiteX2" fmla="*/ 55788 w 16095888"/>
                <a:gd name="connsiteY2" fmla="*/ 0 h 20909298"/>
                <a:gd name="connsiteX3" fmla="*/ 13601700 w 16095888"/>
                <a:gd name="connsiteY3" fmla="*/ 17742528 h 20909298"/>
                <a:gd name="connsiteX4" fmla="*/ 16095888 w 16095888"/>
                <a:gd name="connsiteY4" fmla="*/ 20909298 h 20909298"/>
                <a:gd name="connsiteX5" fmla="*/ 55788 w 16095888"/>
                <a:gd name="connsiteY5" fmla="*/ 20909298 h 20909298"/>
                <a:gd name="connsiteX0" fmla="*/ 55788 w 16095888"/>
                <a:gd name="connsiteY0" fmla="*/ 3166770 h 3166770"/>
                <a:gd name="connsiteX1" fmla="*/ 0 w 16095888"/>
                <a:gd name="connsiteY1" fmla="*/ 38100 h 3166770"/>
                <a:gd name="connsiteX2" fmla="*/ 13601700 w 16095888"/>
                <a:gd name="connsiteY2" fmla="*/ 0 h 3166770"/>
                <a:gd name="connsiteX3" fmla="*/ 16095888 w 16095888"/>
                <a:gd name="connsiteY3" fmla="*/ 3166770 h 3166770"/>
                <a:gd name="connsiteX4" fmla="*/ 55788 w 16095888"/>
                <a:gd name="connsiteY4" fmla="*/ 3166770 h 3166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95888" h="3166770">
                  <a:moveTo>
                    <a:pt x="55788" y="3166770"/>
                  </a:moveTo>
                  <a:lnTo>
                    <a:pt x="0" y="38100"/>
                  </a:lnTo>
                  <a:lnTo>
                    <a:pt x="13601700" y="0"/>
                  </a:lnTo>
                  <a:lnTo>
                    <a:pt x="16095888" y="3166770"/>
                  </a:lnTo>
                  <a:lnTo>
                    <a:pt x="55788" y="316677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Rechtwinkliges Dreieck 8"/>
            <p:cNvSpPr/>
            <p:nvPr/>
          </p:nvSpPr>
          <p:spPr>
            <a:xfrm flipH="1">
              <a:off x="8839200" y="-3352799"/>
              <a:ext cx="12544424" cy="3204870"/>
            </a:xfrm>
            <a:custGeom>
              <a:avLst/>
              <a:gdLst>
                <a:gd name="connsiteX0" fmla="*/ 0 w 12544424"/>
                <a:gd name="connsiteY0" fmla="*/ 5535245 h 5535245"/>
                <a:gd name="connsiteX1" fmla="*/ 0 w 12544424"/>
                <a:gd name="connsiteY1" fmla="*/ 0 h 5535245"/>
                <a:gd name="connsiteX2" fmla="*/ 12544424 w 12544424"/>
                <a:gd name="connsiteY2" fmla="*/ 5535245 h 5535245"/>
                <a:gd name="connsiteX3" fmla="*/ 0 w 12544424"/>
                <a:gd name="connsiteY3" fmla="*/ 5535245 h 5535245"/>
                <a:gd name="connsiteX0" fmla="*/ 0 w 12544424"/>
                <a:gd name="connsiteY0" fmla="*/ 5535245 h 5535245"/>
                <a:gd name="connsiteX1" fmla="*/ 0 w 12544424"/>
                <a:gd name="connsiteY1" fmla="*/ 0 h 5535245"/>
                <a:gd name="connsiteX2" fmla="*/ 5305424 w 12544424"/>
                <a:gd name="connsiteY2" fmla="*/ 2330375 h 5535245"/>
                <a:gd name="connsiteX3" fmla="*/ 12544424 w 12544424"/>
                <a:gd name="connsiteY3" fmla="*/ 5535245 h 5535245"/>
                <a:gd name="connsiteX4" fmla="*/ 0 w 12544424"/>
                <a:gd name="connsiteY4" fmla="*/ 5535245 h 5535245"/>
                <a:gd name="connsiteX0" fmla="*/ 0 w 12544424"/>
                <a:gd name="connsiteY0" fmla="*/ 5535245 h 5535245"/>
                <a:gd name="connsiteX1" fmla="*/ 47624 w 12544424"/>
                <a:gd name="connsiteY1" fmla="*/ 2330375 h 5535245"/>
                <a:gd name="connsiteX2" fmla="*/ 0 w 12544424"/>
                <a:gd name="connsiteY2" fmla="*/ 0 h 5535245"/>
                <a:gd name="connsiteX3" fmla="*/ 5305424 w 12544424"/>
                <a:gd name="connsiteY3" fmla="*/ 2330375 h 5535245"/>
                <a:gd name="connsiteX4" fmla="*/ 12544424 w 12544424"/>
                <a:gd name="connsiteY4" fmla="*/ 5535245 h 5535245"/>
                <a:gd name="connsiteX5" fmla="*/ 0 w 12544424"/>
                <a:gd name="connsiteY5" fmla="*/ 5535245 h 5535245"/>
                <a:gd name="connsiteX0" fmla="*/ 0 w 12544424"/>
                <a:gd name="connsiteY0" fmla="*/ 3204870 h 3204870"/>
                <a:gd name="connsiteX1" fmla="*/ 47624 w 12544424"/>
                <a:gd name="connsiteY1" fmla="*/ 0 h 3204870"/>
                <a:gd name="connsiteX2" fmla="*/ 5305424 w 12544424"/>
                <a:gd name="connsiteY2" fmla="*/ 0 h 3204870"/>
                <a:gd name="connsiteX3" fmla="*/ 12544424 w 12544424"/>
                <a:gd name="connsiteY3" fmla="*/ 3204870 h 3204870"/>
                <a:gd name="connsiteX4" fmla="*/ 0 w 12544424"/>
                <a:gd name="connsiteY4" fmla="*/ 3204870 h 3204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44424" h="3204870">
                  <a:moveTo>
                    <a:pt x="0" y="3204870"/>
                  </a:moveTo>
                  <a:lnTo>
                    <a:pt x="47624" y="0"/>
                  </a:lnTo>
                  <a:lnTo>
                    <a:pt x="5305424" y="0"/>
                  </a:lnTo>
                  <a:lnTo>
                    <a:pt x="12544424" y="3204870"/>
                  </a:lnTo>
                  <a:lnTo>
                    <a:pt x="0" y="320487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094001" y="2220392"/>
            <a:ext cx="19071786" cy="2837900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6000" b="1" baseline="0">
                <a:solidFill>
                  <a:schemeClr val="tx1"/>
                </a:solidFill>
              </a:defRPr>
            </a:lvl1pPr>
            <a:lvl2pPr algn="ctr">
              <a:defRPr sz="8000"/>
            </a:lvl2pPr>
            <a:lvl3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8000"/>
            </a:lvl3pPr>
            <a:lvl5pPr algn="ctr">
              <a:defRPr sz="8000"/>
            </a:lvl5pPr>
          </a:lstStyle>
          <a:p>
            <a:pPr lvl="0"/>
            <a:r>
              <a:rPr lang="de-DE" dirty="0" smtClean="0"/>
              <a:t>Hier Titel der Arbeit eingeben, </a:t>
            </a:r>
            <a:br>
              <a:rPr lang="de-DE" dirty="0" smtClean="0"/>
            </a:br>
            <a:r>
              <a:rPr lang="de-DE" dirty="0" smtClean="0"/>
              <a:t>maximal zwei Zeilen Arial fett ca. 60pt</a:t>
            </a:r>
            <a:endParaRPr lang="de-DE" dirty="0"/>
          </a:p>
        </p:txBody>
      </p:sp>
      <p:sp>
        <p:nvSpPr>
          <p:cNvPr id="6" name="Rechteck 5"/>
          <p:cNvSpPr/>
          <p:nvPr userDrawn="1"/>
        </p:nvSpPr>
        <p:spPr>
          <a:xfrm>
            <a:off x="683780" y="7703030"/>
            <a:ext cx="9720000" cy="9391481"/>
          </a:xfrm>
          <a:prstGeom prst="rect">
            <a:avLst/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 userDrawn="1"/>
        </p:nvSpPr>
        <p:spPr>
          <a:xfrm>
            <a:off x="683780" y="18738135"/>
            <a:ext cx="9720000" cy="6101477"/>
          </a:xfrm>
          <a:prstGeom prst="rect">
            <a:avLst/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/>
          <p:cNvSpPr/>
          <p:nvPr userDrawn="1"/>
        </p:nvSpPr>
        <p:spPr>
          <a:xfrm>
            <a:off x="682624" y="6799885"/>
            <a:ext cx="9791440" cy="935211"/>
          </a:xfrm>
          <a:prstGeom prst="rect">
            <a:avLst/>
          </a:prstGeom>
          <a:solidFill>
            <a:srgbClr val="A5BDCA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/>
          <p:cNvSpPr/>
          <p:nvPr userDrawn="1"/>
        </p:nvSpPr>
        <p:spPr>
          <a:xfrm>
            <a:off x="683779" y="17885334"/>
            <a:ext cx="9720000" cy="935211"/>
          </a:xfrm>
          <a:prstGeom prst="rect">
            <a:avLst/>
          </a:prstGeom>
          <a:solidFill>
            <a:srgbClr val="A5BDCA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1300847" y="26880206"/>
            <a:ext cx="18527477" cy="1021425"/>
          </a:xfrm>
          <a:prstGeom prst="rect">
            <a:avLst/>
          </a:prstGeom>
          <a:noFill/>
          <a:ln>
            <a:noFill/>
          </a:ln>
        </p:spPr>
        <p:txBody>
          <a:bodyPr lIns="252000" tIns="72000" rIns="252000" bIns="72000"/>
          <a:lstStyle>
            <a:lvl1pPr>
              <a:defRPr sz="4000" i="1" baseline="0">
                <a:solidFill>
                  <a:schemeClr val="tx1"/>
                </a:solidFill>
              </a:defRPr>
            </a:lvl1pPr>
            <a:lvl2pPr>
              <a:defRPr sz="4800" i="1">
                <a:solidFill>
                  <a:schemeClr val="bg1"/>
                </a:solidFill>
              </a:defRPr>
            </a:lvl2pPr>
            <a:lvl3pPr>
              <a:defRPr sz="4800" i="1">
                <a:solidFill>
                  <a:schemeClr val="bg1"/>
                </a:solidFill>
              </a:defRPr>
            </a:lvl3pPr>
            <a:lvl4pPr>
              <a:defRPr sz="4800" i="1">
                <a:solidFill>
                  <a:schemeClr val="bg1"/>
                </a:solidFill>
              </a:defRPr>
            </a:lvl4pPr>
            <a:lvl5pPr>
              <a:defRPr sz="48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Hier Literatur-, Quellen- und ähnliche Angaben eingeben in Arial kursiv 40pt</a:t>
            </a:r>
          </a:p>
        </p:txBody>
      </p:sp>
      <p:sp>
        <p:nvSpPr>
          <p:cNvPr id="22" name="Rechteck 21"/>
          <p:cNvSpPr/>
          <p:nvPr userDrawn="1"/>
        </p:nvSpPr>
        <p:spPr>
          <a:xfrm>
            <a:off x="1335312" y="6857354"/>
            <a:ext cx="28552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800" b="0" cap="none" spc="0" dirty="0" smtClean="0">
                <a:ln w="0">
                  <a:noFill/>
                </a:ln>
                <a:solidFill>
                  <a:schemeClr val="tx1"/>
                </a:solidFill>
                <a:effectLst/>
              </a:rPr>
              <a:t>Beispiel 1</a:t>
            </a:r>
            <a:endParaRPr lang="de-DE" sz="4800" b="0" cap="none" spc="0" dirty="0">
              <a:ln w="0"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4" name="Rechteck 23"/>
          <p:cNvSpPr/>
          <p:nvPr userDrawn="1"/>
        </p:nvSpPr>
        <p:spPr>
          <a:xfrm>
            <a:off x="1297212" y="17907139"/>
            <a:ext cx="28552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800" b="0" cap="none" spc="0" dirty="0" smtClean="0">
                <a:ln w="0">
                  <a:noFill/>
                </a:ln>
                <a:solidFill>
                  <a:schemeClr val="tx1"/>
                </a:solidFill>
                <a:effectLst/>
              </a:rPr>
              <a:t>Beispiel 2</a:t>
            </a:r>
            <a:endParaRPr lang="de-DE" sz="4800" b="0" cap="none" spc="0" dirty="0">
              <a:ln w="0"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3" name="Rechteck 32"/>
          <p:cNvSpPr/>
          <p:nvPr userDrawn="1"/>
        </p:nvSpPr>
        <p:spPr>
          <a:xfrm>
            <a:off x="11052913" y="6792397"/>
            <a:ext cx="9648086" cy="935211"/>
          </a:xfrm>
          <a:prstGeom prst="rect">
            <a:avLst/>
          </a:prstGeom>
          <a:solidFill>
            <a:srgbClr val="A5BDCA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/>
          <p:cNvSpPr/>
          <p:nvPr userDrawn="1"/>
        </p:nvSpPr>
        <p:spPr>
          <a:xfrm>
            <a:off x="1384994" y="25611865"/>
            <a:ext cx="230864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800" b="0" cap="none" spc="0" dirty="0" smtClean="0">
                <a:ln w="0">
                  <a:noFill/>
                </a:ln>
                <a:solidFill>
                  <a:schemeClr val="tx1"/>
                </a:solidFill>
                <a:effectLst/>
              </a:rPr>
              <a:t>Quellen</a:t>
            </a:r>
            <a:endParaRPr lang="de-DE" sz="5400" b="0" cap="none" spc="0" dirty="0">
              <a:ln w="0"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6" name="Rechteck 15"/>
          <p:cNvSpPr/>
          <p:nvPr userDrawn="1"/>
        </p:nvSpPr>
        <p:spPr>
          <a:xfrm>
            <a:off x="11052932" y="7735095"/>
            <a:ext cx="9648068" cy="17104517"/>
          </a:xfrm>
          <a:prstGeom prst="rect">
            <a:avLst/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/>
          <p:cNvSpPr/>
          <p:nvPr userDrawn="1"/>
        </p:nvSpPr>
        <p:spPr>
          <a:xfrm>
            <a:off x="11437251" y="6767949"/>
            <a:ext cx="29177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800" b="0" cap="none" spc="0" dirty="0" smtClean="0">
                <a:ln w="0">
                  <a:noFill/>
                </a:ln>
                <a:solidFill>
                  <a:schemeClr val="tx1"/>
                </a:solidFill>
                <a:effectLst/>
              </a:rPr>
              <a:t>Beispiel</a:t>
            </a:r>
            <a:r>
              <a:rPr lang="de-DE" sz="5400" b="0" cap="none" spc="0" dirty="0" smtClean="0">
                <a:ln w="0"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lang="de-DE" sz="4800" b="0" cap="none" spc="0" dirty="0" smtClean="0">
                <a:ln w="0">
                  <a:noFill/>
                </a:ln>
                <a:solidFill>
                  <a:schemeClr val="tx1"/>
                </a:solidFill>
                <a:effectLst/>
              </a:rPr>
              <a:t>3</a:t>
            </a:r>
            <a:endParaRPr lang="de-DE" sz="4800" b="0" cap="none" spc="0" dirty="0">
              <a:ln w="0"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250198"/>
            <a:ext cx="21383624" cy="726446"/>
          </a:xfrm>
          <a:prstGeom prst="rect">
            <a:avLst/>
          </a:prstGeom>
          <a:solidFill>
            <a:srgbClr val="D1D1D1"/>
          </a:solidFill>
        </p:spPr>
        <p:txBody>
          <a:bodyPr lIns="288000" rIns="288000" anchor="ctr" anchorCtr="0"/>
          <a:lstStyle>
            <a:lvl1pPr algn="ctr">
              <a:defRPr sz="4000" baseline="0">
                <a:solidFill>
                  <a:srgbClr val="7F7F7F"/>
                </a:solidFill>
              </a:defRPr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de-DE" dirty="0" smtClean="0"/>
              <a:t>M. Musterfrau, M. Mustermann, B. Beispielmann (Autoren, Arial ca. 40pt)</a:t>
            </a:r>
            <a:endParaRPr lang="de-DE" dirty="0"/>
          </a:p>
        </p:txBody>
      </p:sp>
      <p:sp>
        <p:nvSpPr>
          <p:cNvPr id="30" name="Auf der gleichen Seite des Rechtecks liegende Ecken abrunden 29"/>
          <p:cNvSpPr/>
          <p:nvPr userDrawn="1"/>
        </p:nvSpPr>
        <p:spPr>
          <a:xfrm rot="10800000">
            <a:off x="682623" y="26461931"/>
            <a:ext cx="20018375" cy="1516999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43273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" preserve="1" userDrawn="1">
  <p:cSld name="1_Titelfoli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ieren 20"/>
          <p:cNvGrpSpPr/>
          <p:nvPr userDrawn="1"/>
        </p:nvGrpSpPr>
        <p:grpSpPr>
          <a:xfrm>
            <a:off x="-9525" y="2036907"/>
            <a:ext cx="21383625" cy="3204870"/>
            <a:chOff x="0" y="-3352799"/>
            <a:chExt cx="21383625" cy="3204870"/>
          </a:xfrm>
        </p:grpSpPr>
        <p:sp>
          <p:nvSpPr>
            <p:cNvPr id="23" name="Rechteck 22"/>
            <p:cNvSpPr/>
            <p:nvPr/>
          </p:nvSpPr>
          <p:spPr>
            <a:xfrm>
              <a:off x="0" y="-3330136"/>
              <a:ext cx="21383625" cy="3182206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Rechtwinkliges Dreieck 9"/>
            <p:cNvSpPr/>
            <p:nvPr/>
          </p:nvSpPr>
          <p:spPr>
            <a:xfrm>
              <a:off x="38100" y="-3314700"/>
              <a:ext cx="16095888" cy="3166770"/>
            </a:xfrm>
            <a:custGeom>
              <a:avLst/>
              <a:gdLst>
                <a:gd name="connsiteX0" fmla="*/ 0 w 16040100"/>
                <a:gd name="connsiteY0" fmla="*/ 20909298 h 20909298"/>
                <a:gd name="connsiteX1" fmla="*/ 0 w 16040100"/>
                <a:gd name="connsiteY1" fmla="*/ 0 h 20909298"/>
                <a:gd name="connsiteX2" fmla="*/ 16040100 w 16040100"/>
                <a:gd name="connsiteY2" fmla="*/ 20909298 h 20909298"/>
                <a:gd name="connsiteX3" fmla="*/ 0 w 16040100"/>
                <a:gd name="connsiteY3" fmla="*/ 20909298 h 20909298"/>
                <a:gd name="connsiteX0" fmla="*/ 0 w 16040100"/>
                <a:gd name="connsiteY0" fmla="*/ 20909298 h 20909298"/>
                <a:gd name="connsiteX1" fmla="*/ 0 w 16040100"/>
                <a:gd name="connsiteY1" fmla="*/ 0 h 20909298"/>
                <a:gd name="connsiteX2" fmla="*/ 13545912 w 16040100"/>
                <a:gd name="connsiteY2" fmla="*/ 17742528 h 20909298"/>
                <a:gd name="connsiteX3" fmla="*/ 16040100 w 16040100"/>
                <a:gd name="connsiteY3" fmla="*/ 20909298 h 20909298"/>
                <a:gd name="connsiteX4" fmla="*/ 0 w 16040100"/>
                <a:gd name="connsiteY4" fmla="*/ 20909298 h 20909298"/>
                <a:gd name="connsiteX0" fmla="*/ 55788 w 16095888"/>
                <a:gd name="connsiteY0" fmla="*/ 20909298 h 20909298"/>
                <a:gd name="connsiteX1" fmla="*/ 0 w 16095888"/>
                <a:gd name="connsiteY1" fmla="*/ 17780628 h 20909298"/>
                <a:gd name="connsiteX2" fmla="*/ 55788 w 16095888"/>
                <a:gd name="connsiteY2" fmla="*/ 0 h 20909298"/>
                <a:gd name="connsiteX3" fmla="*/ 13601700 w 16095888"/>
                <a:gd name="connsiteY3" fmla="*/ 17742528 h 20909298"/>
                <a:gd name="connsiteX4" fmla="*/ 16095888 w 16095888"/>
                <a:gd name="connsiteY4" fmla="*/ 20909298 h 20909298"/>
                <a:gd name="connsiteX5" fmla="*/ 55788 w 16095888"/>
                <a:gd name="connsiteY5" fmla="*/ 20909298 h 20909298"/>
                <a:gd name="connsiteX0" fmla="*/ 55788 w 16095888"/>
                <a:gd name="connsiteY0" fmla="*/ 3166770 h 3166770"/>
                <a:gd name="connsiteX1" fmla="*/ 0 w 16095888"/>
                <a:gd name="connsiteY1" fmla="*/ 38100 h 3166770"/>
                <a:gd name="connsiteX2" fmla="*/ 13601700 w 16095888"/>
                <a:gd name="connsiteY2" fmla="*/ 0 h 3166770"/>
                <a:gd name="connsiteX3" fmla="*/ 16095888 w 16095888"/>
                <a:gd name="connsiteY3" fmla="*/ 3166770 h 3166770"/>
                <a:gd name="connsiteX4" fmla="*/ 55788 w 16095888"/>
                <a:gd name="connsiteY4" fmla="*/ 3166770 h 3166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95888" h="3166770">
                  <a:moveTo>
                    <a:pt x="55788" y="3166770"/>
                  </a:moveTo>
                  <a:lnTo>
                    <a:pt x="0" y="38100"/>
                  </a:lnTo>
                  <a:lnTo>
                    <a:pt x="13601700" y="0"/>
                  </a:lnTo>
                  <a:lnTo>
                    <a:pt x="16095888" y="3166770"/>
                  </a:lnTo>
                  <a:lnTo>
                    <a:pt x="55788" y="316677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Rechtwinkliges Dreieck 8"/>
            <p:cNvSpPr/>
            <p:nvPr/>
          </p:nvSpPr>
          <p:spPr>
            <a:xfrm flipH="1">
              <a:off x="8839200" y="-3352799"/>
              <a:ext cx="12544424" cy="3204870"/>
            </a:xfrm>
            <a:custGeom>
              <a:avLst/>
              <a:gdLst>
                <a:gd name="connsiteX0" fmla="*/ 0 w 12544424"/>
                <a:gd name="connsiteY0" fmla="*/ 5535245 h 5535245"/>
                <a:gd name="connsiteX1" fmla="*/ 0 w 12544424"/>
                <a:gd name="connsiteY1" fmla="*/ 0 h 5535245"/>
                <a:gd name="connsiteX2" fmla="*/ 12544424 w 12544424"/>
                <a:gd name="connsiteY2" fmla="*/ 5535245 h 5535245"/>
                <a:gd name="connsiteX3" fmla="*/ 0 w 12544424"/>
                <a:gd name="connsiteY3" fmla="*/ 5535245 h 5535245"/>
                <a:gd name="connsiteX0" fmla="*/ 0 w 12544424"/>
                <a:gd name="connsiteY0" fmla="*/ 5535245 h 5535245"/>
                <a:gd name="connsiteX1" fmla="*/ 0 w 12544424"/>
                <a:gd name="connsiteY1" fmla="*/ 0 h 5535245"/>
                <a:gd name="connsiteX2" fmla="*/ 5305424 w 12544424"/>
                <a:gd name="connsiteY2" fmla="*/ 2330375 h 5535245"/>
                <a:gd name="connsiteX3" fmla="*/ 12544424 w 12544424"/>
                <a:gd name="connsiteY3" fmla="*/ 5535245 h 5535245"/>
                <a:gd name="connsiteX4" fmla="*/ 0 w 12544424"/>
                <a:gd name="connsiteY4" fmla="*/ 5535245 h 5535245"/>
                <a:gd name="connsiteX0" fmla="*/ 0 w 12544424"/>
                <a:gd name="connsiteY0" fmla="*/ 5535245 h 5535245"/>
                <a:gd name="connsiteX1" fmla="*/ 47624 w 12544424"/>
                <a:gd name="connsiteY1" fmla="*/ 2330375 h 5535245"/>
                <a:gd name="connsiteX2" fmla="*/ 0 w 12544424"/>
                <a:gd name="connsiteY2" fmla="*/ 0 h 5535245"/>
                <a:gd name="connsiteX3" fmla="*/ 5305424 w 12544424"/>
                <a:gd name="connsiteY3" fmla="*/ 2330375 h 5535245"/>
                <a:gd name="connsiteX4" fmla="*/ 12544424 w 12544424"/>
                <a:gd name="connsiteY4" fmla="*/ 5535245 h 5535245"/>
                <a:gd name="connsiteX5" fmla="*/ 0 w 12544424"/>
                <a:gd name="connsiteY5" fmla="*/ 5535245 h 5535245"/>
                <a:gd name="connsiteX0" fmla="*/ 0 w 12544424"/>
                <a:gd name="connsiteY0" fmla="*/ 3204870 h 3204870"/>
                <a:gd name="connsiteX1" fmla="*/ 47624 w 12544424"/>
                <a:gd name="connsiteY1" fmla="*/ 0 h 3204870"/>
                <a:gd name="connsiteX2" fmla="*/ 5305424 w 12544424"/>
                <a:gd name="connsiteY2" fmla="*/ 0 h 3204870"/>
                <a:gd name="connsiteX3" fmla="*/ 12544424 w 12544424"/>
                <a:gd name="connsiteY3" fmla="*/ 3204870 h 3204870"/>
                <a:gd name="connsiteX4" fmla="*/ 0 w 12544424"/>
                <a:gd name="connsiteY4" fmla="*/ 3204870 h 3204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44424" h="3204870">
                  <a:moveTo>
                    <a:pt x="0" y="3204870"/>
                  </a:moveTo>
                  <a:lnTo>
                    <a:pt x="47624" y="0"/>
                  </a:lnTo>
                  <a:lnTo>
                    <a:pt x="5305424" y="0"/>
                  </a:lnTo>
                  <a:lnTo>
                    <a:pt x="12544424" y="3204870"/>
                  </a:lnTo>
                  <a:lnTo>
                    <a:pt x="0" y="320487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094001" y="2220392"/>
            <a:ext cx="19071786" cy="2837900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6000" b="1" baseline="0">
                <a:solidFill>
                  <a:schemeClr val="tx1"/>
                </a:solidFill>
              </a:defRPr>
            </a:lvl1pPr>
            <a:lvl2pPr algn="ctr">
              <a:defRPr sz="8000"/>
            </a:lvl2pPr>
            <a:lvl3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8000"/>
            </a:lvl3pPr>
            <a:lvl5pPr algn="ctr">
              <a:defRPr sz="8000"/>
            </a:lvl5pPr>
          </a:lstStyle>
          <a:p>
            <a:pPr lvl="0"/>
            <a:r>
              <a:rPr lang="de-DE" dirty="0" smtClean="0"/>
              <a:t>Hier Titel der Arbeit eingeben, </a:t>
            </a:r>
            <a:br>
              <a:rPr lang="de-DE" dirty="0" smtClean="0"/>
            </a:br>
            <a:r>
              <a:rPr lang="de-DE" dirty="0" smtClean="0"/>
              <a:t>maximal zwei Zeilen Arial fett ca. 60pt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250198"/>
            <a:ext cx="21383624" cy="690604"/>
          </a:xfrm>
          <a:prstGeom prst="rect">
            <a:avLst/>
          </a:prstGeom>
          <a:solidFill>
            <a:srgbClr val="D1D1D1"/>
          </a:solidFill>
        </p:spPr>
        <p:txBody>
          <a:bodyPr lIns="288000" rIns="288000" anchor="ctr" anchorCtr="0"/>
          <a:lstStyle>
            <a:lvl1pPr algn="ctr">
              <a:defRPr sz="4000" baseline="0">
                <a:solidFill>
                  <a:srgbClr val="7F7F7F"/>
                </a:solidFill>
              </a:defRPr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de-DE" dirty="0" smtClean="0"/>
              <a:t>M. Musterfrau, M. Mustermann, B. Beispielmann (Autoren, Arial ca. 40pt)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506513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" preserve="1" userDrawn="1">
  <p:cSld name="1_Titelfoli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hteck 30"/>
          <p:cNvSpPr/>
          <p:nvPr userDrawn="1"/>
        </p:nvSpPr>
        <p:spPr>
          <a:xfrm>
            <a:off x="682625" y="25526721"/>
            <a:ext cx="20018374" cy="935211"/>
          </a:xfrm>
          <a:prstGeom prst="rect">
            <a:avLst/>
          </a:prstGeom>
          <a:solidFill>
            <a:srgbClr val="A5C39E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1" name="Gruppieren 20"/>
          <p:cNvGrpSpPr/>
          <p:nvPr userDrawn="1"/>
        </p:nvGrpSpPr>
        <p:grpSpPr>
          <a:xfrm>
            <a:off x="-9525" y="2036907"/>
            <a:ext cx="21383625" cy="3204870"/>
            <a:chOff x="0" y="-3352799"/>
            <a:chExt cx="21383625" cy="3204870"/>
          </a:xfrm>
        </p:grpSpPr>
        <p:sp>
          <p:nvSpPr>
            <p:cNvPr id="23" name="Rechteck 22"/>
            <p:cNvSpPr/>
            <p:nvPr/>
          </p:nvSpPr>
          <p:spPr>
            <a:xfrm>
              <a:off x="0" y="-3330136"/>
              <a:ext cx="21383625" cy="3182206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Rechtwinkliges Dreieck 9"/>
            <p:cNvSpPr/>
            <p:nvPr/>
          </p:nvSpPr>
          <p:spPr>
            <a:xfrm>
              <a:off x="38100" y="-3314700"/>
              <a:ext cx="16095888" cy="3166770"/>
            </a:xfrm>
            <a:custGeom>
              <a:avLst/>
              <a:gdLst>
                <a:gd name="connsiteX0" fmla="*/ 0 w 16040100"/>
                <a:gd name="connsiteY0" fmla="*/ 20909298 h 20909298"/>
                <a:gd name="connsiteX1" fmla="*/ 0 w 16040100"/>
                <a:gd name="connsiteY1" fmla="*/ 0 h 20909298"/>
                <a:gd name="connsiteX2" fmla="*/ 16040100 w 16040100"/>
                <a:gd name="connsiteY2" fmla="*/ 20909298 h 20909298"/>
                <a:gd name="connsiteX3" fmla="*/ 0 w 16040100"/>
                <a:gd name="connsiteY3" fmla="*/ 20909298 h 20909298"/>
                <a:gd name="connsiteX0" fmla="*/ 0 w 16040100"/>
                <a:gd name="connsiteY0" fmla="*/ 20909298 h 20909298"/>
                <a:gd name="connsiteX1" fmla="*/ 0 w 16040100"/>
                <a:gd name="connsiteY1" fmla="*/ 0 h 20909298"/>
                <a:gd name="connsiteX2" fmla="*/ 13545912 w 16040100"/>
                <a:gd name="connsiteY2" fmla="*/ 17742528 h 20909298"/>
                <a:gd name="connsiteX3" fmla="*/ 16040100 w 16040100"/>
                <a:gd name="connsiteY3" fmla="*/ 20909298 h 20909298"/>
                <a:gd name="connsiteX4" fmla="*/ 0 w 16040100"/>
                <a:gd name="connsiteY4" fmla="*/ 20909298 h 20909298"/>
                <a:gd name="connsiteX0" fmla="*/ 55788 w 16095888"/>
                <a:gd name="connsiteY0" fmla="*/ 20909298 h 20909298"/>
                <a:gd name="connsiteX1" fmla="*/ 0 w 16095888"/>
                <a:gd name="connsiteY1" fmla="*/ 17780628 h 20909298"/>
                <a:gd name="connsiteX2" fmla="*/ 55788 w 16095888"/>
                <a:gd name="connsiteY2" fmla="*/ 0 h 20909298"/>
                <a:gd name="connsiteX3" fmla="*/ 13601700 w 16095888"/>
                <a:gd name="connsiteY3" fmla="*/ 17742528 h 20909298"/>
                <a:gd name="connsiteX4" fmla="*/ 16095888 w 16095888"/>
                <a:gd name="connsiteY4" fmla="*/ 20909298 h 20909298"/>
                <a:gd name="connsiteX5" fmla="*/ 55788 w 16095888"/>
                <a:gd name="connsiteY5" fmla="*/ 20909298 h 20909298"/>
                <a:gd name="connsiteX0" fmla="*/ 55788 w 16095888"/>
                <a:gd name="connsiteY0" fmla="*/ 3166770 h 3166770"/>
                <a:gd name="connsiteX1" fmla="*/ 0 w 16095888"/>
                <a:gd name="connsiteY1" fmla="*/ 38100 h 3166770"/>
                <a:gd name="connsiteX2" fmla="*/ 13601700 w 16095888"/>
                <a:gd name="connsiteY2" fmla="*/ 0 h 3166770"/>
                <a:gd name="connsiteX3" fmla="*/ 16095888 w 16095888"/>
                <a:gd name="connsiteY3" fmla="*/ 3166770 h 3166770"/>
                <a:gd name="connsiteX4" fmla="*/ 55788 w 16095888"/>
                <a:gd name="connsiteY4" fmla="*/ 3166770 h 3166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95888" h="3166770">
                  <a:moveTo>
                    <a:pt x="55788" y="3166770"/>
                  </a:moveTo>
                  <a:lnTo>
                    <a:pt x="0" y="38100"/>
                  </a:lnTo>
                  <a:lnTo>
                    <a:pt x="13601700" y="0"/>
                  </a:lnTo>
                  <a:lnTo>
                    <a:pt x="16095888" y="3166770"/>
                  </a:lnTo>
                  <a:lnTo>
                    <a:pt x="55788" y="316677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Rechtwinkliges Dreieck 8"/>
            <p:cNvSpPr/>
            <p:nvPr/>
          </p:nvSpPr>
          <p:spPr>
            <a:xfrm flipH="1">
              <a:off x="8839200" y="-3352799"/>
              <a:ext cx="12544424" cy="3204870"/>
            </a:xfrm>
            <a:custGeom>
              <a:avLst/>
              <a:gdLst>
                <a:gd name="connsiteX0" fmla="*/ 0 w 12544424"/>
                <a:gd name="connsiteY0" fmla="*/ 5535245 h 5535245"/>
                <a:gd name="connsiteX1" fmla="*/ 0 w 12544424"/>
                <a:gd name="connsiteY1" fmla="*/ 0 h 5535245"/>
                <a:gd name="connsiteX2" fmla="*/ 12544424 w 12544424"/>
                <a:gd name="connsiteY2" fmla="*/ 5535245 h 5535245"/>
                <a:gd name="connsiteX3" fmla="*/ 0 w 12544424"/>
                <a:gd name="connsiteY3" fmla="*/ 5535245 h 5535245"/>
                <a:gd name="connsiteX0" fmla="*/ 0 w 12544424"/>
                <a:gd name="connsiteY0" fmla="*/ 5535245 h 5535245"/>
                <a:gd name="connsiteX1" fmla="*/ 0 w 12544424"/>
                <a:gd name="connsiteY1" fmla="*/ 0 h 5535245"/>
                <a:gd name="connsiteX2" fmla="*/ 5305424 w 12544424"/>
                <a:gd name="connsiteY2" fmla="*/ 2330375 h 5535245"/>
                <a:gd name="connsiteX3" fmla="*/ 12544424 w 12544424"/>
                <a:gd name="connsiteY3" fmla="*/ 5535245 h 5535245"/>
                <a:gd name="connsiteX4" fmla="*/ 0 w 12544424"/>
                <a:gd name="connsiteY4" fmla="*/ 5535245 h 5535245"/>
                <a:gd name="connsiteX0" fmla="*/ 0 w 12544424"/>
                <a:gd name="connsiteY0" fmla="*/ 5535245 h 5535245"/>
                <a:gd name="connsiteX1" fmla="*/ 47624 w 12544424"/>
                <a:gd name="connsiteY1" fmla="*/ 2330375 h 5535245"/>
                <a:gd name="connsiteX2" fmla="*/ 0 w 12544424"/>
                <a:gd name="connsiteY2" fmla="*/ 0 h 5535245"/>
                <a:gd name="connsiteX3" fmla="*/ 5305424 w 12544424"/>
                <a:gd name="connsiteY3" fmla="*/ 2330375 h 5535245"/>
                <a:gd name="connsiteX4" fmla="*/ 12544424 w 12544424"/>
                <a:gd name="connsiteY4" fmla="*/ 5535245 h 5535245"/>
                <a:gd name="connsiteX5" fmla="*/ 0 w 12544424"/>
                <a:gd name="connsiteY5" fmla="*/ 5535245 h 5535245"/>
                <a:gd name="connsiteX0" fmla="*/ 0 w 12544424"/>
                <a:gd name="connsiteY0" fmla="*/ 3204870 h 3204870"/>
                <a:gd name="connsiteX1" fmla="*/ 47624 w 12544424"/>
                <a:gd name="connsiteY1" fmla="*/ 0 h 3204870"/>
                <a:gd name="connsiteX2" fmla="*/ 5305424 w 12544424"/>
                <a:gd name="connsiteY2" fmla="*/ 0 h 3204870"/>
                <a:gd name="connsiteX3" fmla="*/ 12544424 w 12544424"/>
                <a:gd name="connsiteY3" fmla="*/ 3204870 h 3204870"/>
                <a:gd name="connsiteX4" fmla="*/ 0 w 12544424"/>
                <a:gd name="connsiteY4" fmla="*/ 3204870 h 3204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44424" h="3204870">
                  <a:moveTo>
                    <a:pt x="0" y="3204870"/>
                  </a:moveTo>
                  <a:lnTo>
                    <a:pt x="47624" y="0"/>
                  </a:lnTo>
                  <a:lnTo>
                    <a:pt x="5305424" y="0"/>
                  </a:lnTo>
                  <a:lnTo>
                    <a:pt x="12544424" y="3204870"/>
                  </a:lnTo>
                  <a:lnTo>
                    <a:pt x="0" y="320487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094001" y="2220392"/>
            <a:ext cx="19071786" cy="2837900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6000" b="1" baseline="0">
                <a:solidFill>
                  <a:schemeClr val="tx1"/>
                </a:solidFill>
              </a:defRPr>
            </a:lvl1pPr>
            <a:lvl2pPr algn="ctr">
              <a:defRPr sz="8000"/>
            </a:lvl2pPr>
            <a:lvl3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8000"/>
            </a:lvl3pPr>
            <a:lvl5pPr algn="ctr">
              <a:defRPr sz="8000"/>
            </a:lvl5pPr>
          </a:lstStyle>
          <a:p>
            <a:pPr lvl="0"/>
            <a:r>
              <a:rPr lang="de-DE" dirty="0" smtClean="0"/>
              <a:t>Hier Titel der Arbeit eingeben, </a:t>
            </a:r>
            <a:br>
              <a:rPr lang="de-DE" dirty="0" smtClean="0"/>
            </a:br>
            <a:r>
              <a:rPr lang="de-DE" dirty="0" smtClean="0"/>
              <a:t>maximal zwei Zeilen Arial fett ca. 60pt</a:t>
            </a:r>
            <a:endParaRPr lang="de-DE" dirty="0"/>
          </a:p>
        </p:txBody>
      </p:sp>
      <p:sp>
        <p:nvSpPr>
          <p:cNvPr id="6" name="Rechteck 5"/>
          <p:cNvSpPr/>
          <p:nvPr userDrawn="1"/>
        </p:nvSpPr>
        <p:spPr>
          <a:xfrm>
            <a:off x="683780" y="7703030"/>
            <a:ext cx="9720000" cy="9391481"/>
          </a:xfrm>
          <a:prstGeom prst="rect">
            <a:avLst/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 userDrawn="1"/>
        </p:nvSpPr>
        <p:spPr>
          <a:xfrm>
            <a:off x="683780" y="18738135"/>
            <a:ext cx="9720000" cy="6101477"/>
          </a:xfrm>
          <a:prstGeom prst="rect">
            <a:avLst/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/>
          <p:cNvSpPr/>
          <p:nvPr userDrawn="1"/>
        </p:nvSpPr>
        <p:spPr>
          <a:xfrm>
            <a:off x="682624" y="6799885"/>
            <a:ext cx="9791440" cy="935211"/>
          </a:xfrm>
          <a:prstGeom prst="rect">
            <a:avLst/>
          </a:prstGeom>
          <a:solidFill>
            <a:srgbClr val="A5C39E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/>
          <p:cNvSpPr/>
          <p:nvPr userDrawn="1"/>
        </p:nvSpPr>
        <p:spPr>
          <a:xfrm>
            <a:off x="683779" y="17885334"/>
            <a:ext cx="9720000" cy="935211"/>
          </a:xfrm>
          <a:prstGeom prst="rect">
            <a:avLst/>
          </a:prstGeom>
          <a:solidFill>
            <a:srgbClr val="A5C39E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1300847" y="26880206"/>
            <a:ext cx="18527477" cy="1021425"/>
          </a:xfrm>
          <a:prstGeom prst="rect">
            <a:avLst/>
          </a:prstGeom>
          <a:noFill/>
          <a:ln>
            <a:noFill/>
          </a:ln>
        </p:spPr>
        <p:txBody>
          <a:bodyPr lIns="252000" tIns="72000" rIns="252000" bIns="72000"/>
          <a:lstStyle>
            <a:lvl1pPr>
              <a:defRPr sz="4000" i="1" baseline="0">
                <a:solidFill>
                  <a:schemeClr val="tx1"/>
                </a:solidFill>
              </a:defRPr>
            </a:lvl1pPr>
            <a:lvl2pPr>
              <a:defRPr sz="4800" i="1">
                <a:solidFill>
                  <a:schemeClr val="bg1"/>
                </a:solidFill>
              </a:defRPr>
            </a:lvl2pPr>
            <a:lvl3pPr>
              <a:defRPr sz="4800" i="1">
                <a:solidFill>
                  <a:schemeClr val="bg1"/>
                </a:solidFill>
              </a:defRPr>
            </a:lvl3pPr>
            <a:lvl4pPr>
              <a:defRPr sz="4800" i="1">
                <a:solidFill>
                  <a:schemeClr val="bg1"/>
                </a:solidFill>
              </a:defRPr>
            </a:lvl4pPr>
            <a:lvl5pPr>
              <a:defRPr sz="48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Hier Literatur-, Quellen- und ähnliche Angaben eingeben in Arial kursiv 40pt</a:t>
            </a:r>
          </a:p>
        </p:txBody>
      </p:sp>
      <p:sp>
        <p:nvSpPr>
          <p:cNvPr id="22" name="Rechteck 21"/>
          <p:cNvSpPr/>
          <p:nvPr userDrawn="1"/>
        </p:nvSpPr>
        <p:spPr>
          <a:xfrm>
            <a:off x="1335312" y="6857354"/>
            <a:ext cx="28552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800" b="0" cap="none" spc="0" dirty="0" smtClean="0">
                <a:ln w="0">
                  <a:noFill/>
                </a:ln>
                <a:solidFill>
                  <a:schemeClr val="tx1"/>
                </a:solidFill>
                <a:effectLst/>
              </a:rPr>
              <a:t>Beispiel 1</a:t>
            </a:r>
            <a:endParaRPr lang="de-DE" sz="4800" b="0" cap="none" spc="0" dirty="0">
              <a:ln w="0"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4" name="Rechteck 23"/>
          <p:cNvSpPr/>
          <p:nvPr userDrawn="1"/>
        </p:nvSpPr>
        <p:spPr>
          <a:xfrm>
            <a:off x="1297212" y="17907139"/>
            <a:ext cx="28552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800" b="0" cap="none" spc="0" dirty="0" smtClean="0">
                <a:ln w="0">
                  <a:noFill/>
                </a:ln>
                <a:solidFill>
                  <a:schemeClr val="tx1"/>
                </a:solidFill>
                <a:effectLst/>
              </a:rPr>
              <a:t>Beispiel 2</a:t>
            </a:r>
            <a:endParaRPr lang="de-DE" sz="4800" b="0" cap="none" spc="0" dirty="0">
              <a:ln w="0"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3" name="Rechteck 32"/>
          <p:cNvSpPr/>
          <p:nvPr userDrawn="1"/>
        </p:nvSpPr>
        <p:spPr>
          <a:xfrm>
            <a:off x="11052913" y="6792397"/>
            <a:ext cx="9648086" cy="935211"/>
          </a:xfrm>
          <a:prstGeom prst="rect">
            <a:avLst/>
          </a:prstGeom>
          <a:solidFill>
            <a:srgbClr val="A5C39E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/>
          <p:cNvSpPr/>
          <p:nvPr userDrawn="1"/>
        </p:nvSpPr>
        <p:spPr>
          <a:xfrm>
            <a:off x="1384994" y="25611865"/>
            <a:ext cx="230864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800" b="0" cap="none" spc="0" dirty="0" smtClean="0">
                <a:ln w="0">
                  <a:noFill/>
                </a:ln>
                <a:solidFill>
                  <a:schemeClr val="tx1"/>
                </a:solidFill>
                <a:effectLst/>
              </a:rPr>
              <a:t>Quellen</a:t>
            </a:r>
            <a:endParaRPr lang="de-DE" sz="5400" b="0" cap="none" spc="0" dirty="0">
              <a:ln w="0"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6" name="Rechteck 15"/>
          <p:cNvSpPr/>
          <p:nvPr userDrawn="1"/>
        </p:nvSpPr>
        <p:spPr>
          <a:xfrm>
            <a:off x="11052932" y="7735095"/>
            <a:ext cx="9648068" cy="17104517"/>
          </a:xfrm>
          <a:prstGeom prst="rect">
            <a:avLst/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/>
          <p:cNvSpPr/>
          <p:nvPr userDrawn="1"/>
        </p:nvSpPr>
        <p:spPr>
          <a:xfrm>
            <a:off x="11437251" y="6767949"/>
            <a:ext cx="29177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800" b="0" cap="none" spc="0" dirty="0" smtClean="0">
                <a:ln w="0">
                  <a:noFill/>
                </a:ln>
                <a:solidFill>
                  <a:schemeClr val="tx1"/>
                </a:solidFill>
                <a:effectLst/>
              </a:rPr>
              <a:t>Beispiel</a:t>
            </a:r>
            <a:r>
              <a:rPr lang="de-DE" sz="5400" b="0" cap="none" spc="0" dirty="0" smtClean="0">
                <a:ln w="0"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lang="de-DE" sz="4800" b="0" cap="none" spc="0" dirty="0" smtClean="0">
                <a:ln w="0">
                  <a:noFill/>
                </a:ln>
                <a:solidFill>
                  <a:schemeClr val="tx1"/>
                </a:solidFill>
                <a:effectLst/>
              </a:rPr>
              <a:t>3</a:t>
            </a:r>
            <a:endParaRPr lang="de-DE" sz="4800" b="0" cap="none" spc="0" dirty="0">
              <a:ln w="0"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250198"/>
            <a:ext cx="21383624" cy="726446"/>
          </a:xfrm>
          <a:prstGeom prst="rect">
            <a:avLst/>
          </a:prstGeom>
          <a:solidFill>
            <a:srgbClr val="D1D1D1"/>
          </a:solidFill>
        </p:spPr>
        <p:txBody>
          <a:bodyPr lIns="288000" rIns="288000" anchor="ctr" anchorCtr="0"/>
          <a:lstStyle>
            <a:lvl1pPr algn="ctr">
              <a:defRPr sz="4000" baseline="0">
                <a:solidFill>
                  <a:srgbClr val="7F7F7F"/>
                </a:solidFill>
              </a:defRPr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de-DE" dirty="0" smtClean="0"/>
              <a:t>M. Musterfrau, M. Mustermann, B. Beispielmann (Autoren, Arial ca. 40pt)</a:t>
            </a:r>
            <a:endParaRPr lang="de-DE" dirty="0"/>
          </a:p>
        </p:txBody>
      </p:sp>
      <p:sp>
        <p:nvSpPr>
          <p:cNvPr id="30" name="Auf der gleichen Seite des Rechtecks liegende Ecken abrunden 29"/>
          <p:cNvSpPr/>
          <p:nvPr userDrawn="1"/>
        </p:nvSpPr>
        <p:spPr>
          <a:xfrm rot="10800000">
            <a:off x="682623" y="26461931"/>
            <a:ext cx="20018375" cy="1516999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50748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" preserve="1" userDrawn="1">
  <p:cSld name="1_Titelfoli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ieren 20"/>
          <p:cNvGrpSpPr/>
          <p:nvPr userDrawn="1"/>
        </p:nvGrpSpPr>
        <p:grpSpPr>
          <a:xfrm>
            <a:off x="-9525" y="2036907"/>
            <a:ext cx="21383625" cy="3204870"/>
            <a:chOff x="0" y="-3352799"/>
            <a:chExt cx="21383625" cy="3204870"/>
          </a:xfrm>
        </p:grpSpPr>
        <p:sp>
          <p:nvSpPr>
            <p:cNvPr id="23" name="Rechteck 22"/>
            <p:cNvSpPr/>
            <p:nvPr/>
          </p:nvSpPr>
          <p:spPr>
            <a:xfrm>
              <a:off x="0" y="-3330136"/>
              <a:ext cx="21383625" cy="3182206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Rechtwinkliges Dreieck 9"/>
            <p:cNvSpPr/>
            <p:nvPr/>
          </p:nvSpPr>
          <p:spPr>
            <a:xfrm>
              <a:off x="38100" y="-3314700"/>
              <a:ext cx="16095888" cy="3166770"/>
            </a:xfrm>
            <a:custGeom>
              <a:avLst/>
              <a:gdLst>
                <a:gd name="connsiteX0" fmla="*/ 0 w 16040100"/>
                <a:gd name="connsiteY0" fmla="*/ 20909298 h 20909298"/>
                <a:gd name="connsiteX1" fmla="*/ 0 w 16040100"/>
                <a:gd name="connsiteY1" fmla="*/ 0 h 20909298"/>
                <a:gd name="connsiteX2" fmla="*/ 16040100 w 16040100"/>
                <a:gd name="connsiteY2" fmla="*/ 20909298 h 20909298"/>
                <a:gd name="connsiteX3" fmla="*/ 0 w 16040100"/>
                <a:gd name="connsiteY3" fmla="*/ 20909298 h 20909298"/>
                <a:gd name="connsiteX0" fmla="*/ 0 w 16040100"/>
                <a:gd name="connsiteY0" fmla="*/ 20909298 h 20909298"/>
                <a:gd name="connsiteX1" fmla="*/ 0 w 16040100"/>
                <a:gd name="connsiteY1" fmla="*/ 0 h 20909298"/>
                <a:gd name="connsiteX2" fmla="*/ 13545912 w 16040100"/>
                <a:gd name="connsiteY2" fmla="*/ 17742528 h 20909298"/>
                <a:gd name="connsiteX3" fmla="*/ 16040100 w 16040100"/>
                <a:gd name="connsiteY3" fmla="*/ 20909298 h 20909298"/>
                <a:gd name="connsiteX4" fmla="*/ 0 w 16040100"/>
                <a:gd name="connsiteY4" fmla="*/ 20909298 h 20909298"/>
                <a:gd name="connsiteX0" fmla="*/ 55788 w 16095888"/>
                <a:gd name="connsiteY0" fmla="*/ 20909298 h 20909298"/>
                <a:gd name="connsiteX1" fmla="*/ 0 w 16095888"/>
                <a:gd name="connsiteY1" fmla="*/ 17780628 h 20909298"/>
                <a:gd name="connsiteX2" fmla="*/ 55788 w 16095888"/>
                <a:gd name="connsiteY2" fmla="*/ 0 h 20909298"/>
                <a:gd name="connsiteX3" fmla="*/ 13601700 w 16095888"/>
                <a:gd name="connsiteY3" fmla="*/ 17742528 h 20909298"/>
                <a:gd name="connsiteX4" fmla="*/ 16095888 w 16095888"/>
                <a:gd name="connsiteY4" fmla="*/ 20909298 h 20909298"/>
                <a:gd name="connsiteX5" fmla="*/ 55788 w 16095888"/>
                <a:gd name="connsiteY5" fmla="*/ 20909298 h 20909298"/>
                <a:gd name="connsiteX0" fmla="*/ 55788 w 16095888"/>
                <a:gd name="connsiteY0" fmla="*/ 3166770 h 3166770"/>
                <a:gd name="connsiteX1" fmla="*/ 0 w 16095888"/>
                <a:gd name="connsiteY1" fmla="*/ 38100 h 3166770"/>
                <a:gd name="connsiteX2" fmla="*/ 13601700 w 16095888"/>
                <a:gd name="connsiteY2" fmla="*/ 0 h 3166770"/>
                <a:gd name="connsiteX3" fmla="*/ 16095888 w 16095888"/>
                <a:gd name="connsiteY3" fmla="*/ 3166770 h 3166770"/>
                <a:gd name="connsiteX4" fmla="*/ 55788 w 16095888"/>
                <a:gd name="connsiteY4" fmla="*/ 3166770 h 3166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95888" h="3166770">
                  <a:moveTo>
                    <a:pt x="55788" y="3166770"/>
                  </a:moveTo>
                  <a:lnTo>
                    <a:pt x="0" y="38100"/>
                  </a:lnTo>
                  <a:lnTo>
                    <a:pt x="13601700" y="0"/>
                  </a:lnTo>
                  <a:lnTo>
                    <a:pt x="16095888" y="3166770"/>
                  </a:lnTo>
                  <a:lnTo>
                    <a:pt x="55788" y="316677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Rechtwinkliges Dreieck 8"/>
            <p:cNvSpPr/>
            <p:nvPr/>
          </p:nvSpPr>
          <p:spPr>
            <a:xfrm flipH="1">
              <a:off x="8839200" y="-3352799"/>
              <a:ext cx="12544424" cy="3204870"/>
            </a:xfrm>
            <a:custGeom>
              <a:avLst/>
              <a:gdLst>
                <a:gd name="connsiteX0" fmla="*/ 0 w 12544424"/>
                <a:gd name="connsiteY0" fmla="*/ 5535245 h 5535245"/>
                <a:gd name="connsiteX1" fmla="*/ 0 w 12544424"/>
                <a:gd name="connsiteY1" fmla="*/ 0 h 5535245"/>
                <a:gd name="connsiteX2" fmla="*/ 12544424 w 12544424"/>
                <a:gd name="connsiteY2" fmla="*/ 5535245 h 5535245"/>
                <a:gd name="connsiteX3" fmla="*/ 0 w 12544424"/>
                <a:gd name="connsiteY3" fmla="*/ 5535245 h 5535245"/>
                <a:gd name="connsiteX0" fmla="*/ 0 w 12544424"/>
                <a:gd name="connsiteY0" fmla="*/ 5535245 h 5535245"/>
                <a:gd name="connsiteX1" fmla="*/ 0 w 12544424"/>
                <a:gd name="connsiteY1" fmla="*/ 0 h 5535245"/>
                <a:gd name="connsiteX2" fmla="*/ 5305424 w 12544424"/>
                <a:gd name="connsiteY2" fmla="*/ 2330375 h 5535245"/>
                <a:gd name="connsiteX3" fmla="*/ 12544424 w 12544424"/>
                <a:gd name="connsiteY3" fmla="*/ 5535245 h 5535245"/>
                <a:gd name="connsiteX4" fmla="*/ 0 w 12544424"/>
                <a:gd name="connsiteY4" fmla="*/ 5535245 h 5535245"/>
                <a:gd name="connsiteX0" fmla="*/ 0 w 12544424"/>
                <a:gd name="connsiteY0" fmla="*/ 5535245 h 5535245"/>
                <a:gd name="connsiteX1" fmla="*/ 47624 w 12544424"/>
                <a:gd name="connsiteY1" fmla="*/ 2330375 h 5535245"/>
                <a:gd name="connsiteX2" fmla="*/ 0 w 12544424"/>
                <a:gd name="connsiteY2" fmla="*/ 0 h 5535245"/>
                <a:gd name="connsiteX3" fmla="*/ 5305424 w 12544424"/>
                <a:gd name="connsiteY3" fmla="*/ 2330375 h 5535245"/>
                <a:gd name="connsiteX4" fmla="*/ 12544424 w 12544424"/>
                <a:gd name="connsiteY4" fmla="*/ 5535245 h 5535245"/>
                <a:gd name="connsiteX5" fmla="*/ 0 w 12544424"/>
                <a:gd name="connsiteY5" fmla="*/ 5535245 h 5535245"/>
                <a:gd name="connsiteX0" fmla="*/ 0 w 12544424"/>
                <a:gd name="connsiteY0" fmla="*/ 3204870 h 3204870"/>
                <a:gd name="connsiteX1" fmla="*/ 47624 w 12544424"/>
                <a:gd name="connsiteY1" fmla="*/ 0 h 3204870"/>
                <a:gd name="connsiteX2" fmla="*/ 5305424 w 12544424"/>
                <a:gd name="connsiteY2" fmla="*/ 0 h 3204870"/>
                <a:gd name="connsiteX3" fmla="*/ 12544424 w 12544424"/>
                <a:gd name="connsiteY3" fmla="*/ 3204870 h 3204870"/>
                <a:gd name="connsiteX4" fmla="*/ 0 w 12544424"/>
                <a:gd name="connsiteY4" fmla="*/ 3204870 h 3204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44424" h="3204870">
                  <a:moveTo>
                    <a:pt x="0" y="3204870"/>
                  </a:moveTo>
                  <a:lnTo>
                    <a:pt x="47624" y="0"/>
                  </a:lnTo>
                  <a:lnTo>
                    <a:pt x="5305424" y="0"/>
                  </a:lnTo>
                  <a:lnTo>
                    <a:pt x="12544424" y="3204870"/>
                  </a:lnTo>
                  <a:lnTo>
                    <a:pt x="0" y="320487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094001" y="2220392"/>
            <a:ext cx="19071786" cy="2837900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6000" b="1" baseline="0">
                <a:solidFill>
                  <a:schemeClr val="tx1"/>
                </a:solidFill>
              </a:defRPr>
            </a:lvl1pPr>
            <a:lvl2pPr algn="ctr">
              <a:defRPr sz="8000"/>
            </a:lvl2pPr>
            <a:lvl3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8000"/>
            </a:lvl3pPr>
            <a:lvl5pPr algn="ctr">
              <a:defRPr sz="8000"/>
            </a:lvl5pPr>
          </a:lstStyle>
          <a:p>
            <a:pPr lvl="0"/>
            <a:r>
              <a:rPr lang="de-DE" dirty="0" smtClean="0"/>
              <a:t>Hier Titel der Arbeit eingeben, </a:t>
            </a:r>
            <a:br>
              <a:rPr lang="de-DE" dirty="0" smtClean="0"/>
            </a:br>
            <a:r>
              <a:rPr lang="de-DE" dirty="0" smtClean="0"/>
              <a:t>maximal zwei Zeilen Arial fett ca. 60pt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250198"/>
            <a:ext cx="21383624" cy="726446"/>
          </a:xfrm>
          <a:prstGeom prst="rect">
            <a:avLst/>
          </a:prstGeom>
          <a:solidFill>
            <a:srgbClr val="D1D1D1"/>
          </a:solidFill>
        </p:spPr>
        <p:txBody>
          <a:bodyPr lIns="288000" rIns="288000" anchor="ctr" anchorCtr="0"/>
          <a:lstStyle>
            <a:lvl1pPr algn="ctr">
              <a:defRPr sz="4000" baseline="0">
                <a:solidFill>
                  <a:srgbClr val="7F7F7F"/>
                </a:solidFill>
              </a:defRPr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de-DE" dirty="0" smtClean="0"/>
              <a:t>M. Musterfrau, M. Mustermann, B. Beispielmann (Autoren, Arial ca. 40pt)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609558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" preserve="1" userDrawn="1">
  <p:cSld name="1_Titelfoli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hteck 30"/>
          <p:cNvSpPr/>
          <p:nvPr userDrawn="1"/>
        </p:nvSpPr>
        <p:spPr>
          <a:xfrm>
            <a:off x="682625" y="25526721"/>
            <a:ext cx="20018374" cy="935211"/>
          </a:xfrm>
          <a:prstGeom prst="rect">
            <a:avLst/>
          </a:prstGeom>
          <a:solidFill>
            <a:srgbClr val="CBADB0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1" name="Gruppieren 20"/>
          <p:cNvGrpSpPr/>
          <p:nvPr userDrawn="1"/>
        </p:nvGrpSpPr>
        <p:grpSpPr>
          <a:xfrm>
            <a:off x="-9525" y="2036907"/>
            <a:ext cx="21383625" cy="3204870"/>
            <a:chOff x="0" y="-3352799"/>
            <a:chExt cx="21383625" cy="3204870"/>
          </a:xfrm>
        </p:grpSpPr>
        <p:sp>
          <p:nvSpPr>
            <p:cNvPr id="23" name="Rechteck 22"/>
            <p:cNvSpPr/>
            <p:nvPr/>
          </p:nvSpPr>
          <p:spPr>
            <a:xfrm>
              <a:off x="0" y="-3330136"/>
              <a:ext cx="21383625" cy="3182206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Rechtwinkliges Dreieck 9"/>
            <p:cNvSpPr/>
            <p:nvPr/>
          </p:nvSpPr>
          <p:spPr>
            <a:xfrm>
              <a:off x="38100" y="-3314700"/>
              <a:ext cx="16095888" cy="3166770"/>
            </a:xfrm>
            <a:custGeom>
              <a:avLst/>
              <a:gdLst>
                <a:gd name="connsiteX0" fmla="*/ 0 w 16040100"/>
                <a:gd name="connsiteY0" fmla="*/ 20909298 h 20909298"/>
                <a:gd name="connsiteX1" fmla="*/ 0 w 16040100"/>
                <a:gd name="connsiteY1" fmla="*/ 0 h 20909298"/>
                <a:gd name="connsiteX2" fmla="*/ 16040100 w 16040100"/>
                <a:gd name="connsiteY2" fmla="*/ 20909298 h 20909298"/>
                <a:gd name="connsiteX3" fmla="*/ 0 w 16040100"/>
                <a:gd name="connsiteY3" fmla="*/ 20909298 h 20909298"/>
                <a:gd name="connsiteX0" fmla="*/ 0 w 16040100"/>
                <a:gd name="connsiteY0" fmla="*/ 20909298 h 20909298"/>
                <a:gd name="connsiteX1" fmla="*/ 0 w 16040100"/>
                <a:gd name="connsiteY1" fmla="*/ 0 h 20909298"/>
                <a:gd name="connsiteX2" fmla="*/ 13545912 w 16040100"/>
                <a:gd name="connsiteY2" fmla="*/ 17742528 h 20909298"/>
                <a:gd name="connsiteX3" fmla="*/ 16040100 w 16040100"/>
                <a:gd name="connsiteY3" fmla="*/ 20909298 h 20909298"/>
                <a:gd name="connsiteX4" fmla="*/ 0 w 16040100"/>
                <a:gd name="connsiteY4" fmla="*/ 20909298 h 20909298"/>
                <a:gd name="connsiteX0" fmla="*/ 55788 w 16095888"/>
                <a:gd name="connsiteY0" fmla="*/ 20909298 h 20909298"/>
                <a:gd name="connsiteX1" fmla="*/ 0 w 16095888"/>
                <a:gd name="connsiteY1" fmla="*/ 17780628 h 20909298"/>
                <a:gd name="connsiteX2" fmla="*/ 55788 w 16095888"/>
                <a:gd name="connsiteY2" fmla="*/ 0 h 20909298"/>
                <a:gd name="connsiteX3" fmla="*/ 13601700 w 16095888"/>
                <a:gd name="connsiteY3" fmla="*/ 17742528 h 20909298"/>
                <a:gd name="connsiteX4" fmla="*/ 16095888 w 16095888"/>
                <a:gd name="connsiteY4" fmla="*/ 20909298 h 20909298"/>
                <a:gd name="connsiteX5" fmla="*/ 55788 w 16095888"/>
                <a:gd name="connsiteY5" fmla="*/ 20909298 h 20909298"/>
                <a:gd name="connsiteX0" fmla="*/ 55788 w 16095888"/>
                <a:gd name="connsiteY0" fmla="*/ 3166770 h 3166770"/>
                <a:gd name="connsiteX1" fmla="*/ 0 w 16095888"/>
                <a:gd name="connsiteY1" fmla="*/ 38100 h 3166770"/>
                <a:gd name="connsiteX2" fmla="*/ 13601700 w 16095888"/>
                <a:gd name="connsiteY2" fmla="*/ 0 h 3166770"/>
                <a:gd name="connsiteX3" fmla="*/ 16095888 w 16095888"/>
                <a:gd name="connsiteY3" fmla="*/ 3166770 h 3166770"/>
                <a:gd name="connsiteX4" fmla="*/ 55788 w 16095888"/>
                <a:gd name="connsiteY4" fmla="*/ 3166770 h 3166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95888" h="3166770">
                  <a:moveTo>
                    <a:pt x="55788" y="3166770"/>
                  </a:moveTo>
                  <a:lnTo>
                    <a:pt x="0" y="38100"/>
                  </a:lnTo>
                  <a:lnTo>
                    <a:pt x="13601700" y="0"/>
                  </a:lnTo>
                  <a:lnTo>
                    <a:pt x="16095888" y="3166770"/>
                  </a:lnTo>
                  <a:lnTo>
                    <a:pt x="55788" y="316677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Rechtwinkliges Dreieck 8"/>
            <p:cNvSpPr/>
            <p:nvPr/>
          </p:nvSpPr>
          <p:spPr>
            <a:xfrm flipH="1">
              <a:off x="8839200" y="-3352799"/>
              <a:ext cx="12544424" cy="3204870"/>
            </a:xfrm>
            <a:custGeom>
              <a:avLst/>
              <a:gdLst>
                <a:gd name="connsiteX0" fmla="*/ 0 w 12544424"/>
                <a:gd name="connsiteY0" fmla="*/ 5535245 h 5535245"/>
                <a:gd name="connsiteX1" fmla="*/ 0 w 12544424"/>
                <a:gd name="connsiteY1" fmla="*/ 0 h 5535245"/>
                <a:gd name="connsiteX2" fmla="*/ 12544424 w 12544424"/>
                <a:gd name="connsiteY2" fmla="*/ 5535245 h 5535245"/>
                <a:gd name="connsiteX3" fmla="*/ 0 w 12544424"/>
                <a:gd name="connsiteY3" fmla="*/ 5535245 h 5535245"/>
                <a:gd name="connsiteX0" fmla="*/ 0 w 12544424"/>
                <a:gd name="connsiteY0" fmla="*/ 5535245 h 5535245"/>
                <a:gd name="connsiteX1" fmla="*/ 0 w 12544424"/>
                <a:gd name="connsiteY1" fmla="*/ 0 h 5535245"/>
                <a:gd name="connsiteX2" fmla="*/ 5305424 w 12544424"/>
                <a:gd name="connsiteY2" fmla="*/ 2330375 h 5535245"/>
                <a:gd name="connsiteX3" fmla="*/ 12544424 w 12544424"/>
                <a:gd name="connsiteY3" fmla="*/ 5535245 h 5535245"/>
                <a:gd name="connsiteX4" fmla="*/ 0 w 12544424"/>
                <a:gd name="connsiteY4" fmla="*/ 5535245 h 5535245"/>
                <a:gd name="connsiteX0" fmla="*/ 0 w 12544424"/>
                <a:gd name="connsiteY0" fmla="*/ 5535245 h 5535245"/>
                <a:gd name="connsiteX1" fmla="*/ 47624 w 12544424"/>
                <a:gd name="connsiteY1" fmla="*/ 2330375 h 5535245"/>
                <a:gd name="connsiteX2" fmla="*/ 0 w 12544424"/>
                <a:gd name="connsiteY2" fmla="*/ 0 h 5535245"/>
                <a:gd name="connsiteX3" fmla="*/ 5305424 w 12544424"/>
                <a:gd name="connsiteY3" fmla="*/ 2330375 h 5535245"/>
                <a:gd name="connsiteX4" fmla="*/ 12544424 w 12544424"/>
                <a:gd name="connsiteY4" fmla="*/ 5535245 h 5535245"/>
                <a:gd name="connsiteX5" fmla="*/ 0 w 12544424"/>
                <a:gd name="connsiteY5" fmla="*/ 5535245 h 5535245"/>
                <a:gd name="connsiteX0" fmla="*/ 0 w 12544424"/>
                <a:gd name="connsiteY0" fmla="*/ 3204870 h 3204870"/>
                <a:gd name="connsiteX1" fmla="*/ 47624 w 12544424"/>
                <a:gd name="connsiteY1" fmla="*/ 0 h 3204870"/>
                <a:gd name="connsiteX2" fmla="*/ 5305424 w 12544424"/>
                <a:gd name="connsiteY2" fmla="*/ 0 h 3204870"/>
                <a:gd name="connsiteX3" fmla="*/ 12544424 w 12544424"/>
                <a:gd name="connsiteY3" fmla="*/ 3204870 h 3204870"/>
                <a:gd name="connsiteX4" fmla="*/ 0 w 12544424"/>
                <a:gd name="connsiteY4" fmla="*/ 3204870 h 3204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44424" h="3204870">
                  <a:moveTo>
                    <a:pt x="0" y="3204870"/>
                  </a:moveTo>
                  <a:lnTo>
                    <a:pt x="47624" y="0"/>
                  </a:lnTo>
                  <a:lnTo>
                    <a:pt x="5305424" y="0"/>
                  </a:lnTo>
                  <a:lnTo>
                    <a:pt x="12544424" y="3204870"/>
                  </a:lnTo>
                  <a:lnTo>
                    <a:pt x="0" y="320487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094001" y="2220392"/>
            <a:ext cx="19071786" cy="2837900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6000" b="1" baseline="0">
                <a:solidFill>
                  <a:schemeClr val="tx1"/>
                </a:solidFill>
              </a:defRPr>
            </a:lvl1pPr>
            <a:lvl2pPr algn="ctr">
              <a:defRPr sz="8000"/>
            </a:lvl2pPr>
            <a:lvl3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8000"/>
            </a:lvl3pPr>
            <a:lvl5pPr algn="ctr">
              <a:defRPr sz="8000"/>
            </a:lvl5pPr>
          </a:lstStyle>
          <a:p>
            <a:pPr lvl="0"/>
            <a:r>
              <a:rPr lang="de-DE" dirty="0" smtClean="0"/>
              <a:t>Hier Titel der Arbeit eingeben, </a:t>
            </a:r>
            <a:br>
              <a:rPr lang="de-DE" dirty="0" smtClean="0"/>
            </a:br>
            <a:r>
              <a:rPr lang="de-DE" dirty="0" smtClean="0"/>
              <a:t>maximal zwei Zeilen Arial fett ca. 60pt</a:t>
            </a:r>
            <a:endParaRPr lang="de-DE" dirty="0"/>
          </a:p>
        </p:txBody>
      </p:sp>
      <p:sp>
        <p:nvSpPr>
          <p:cNvPr id="6" name="Rechteck 5"/>
          <p:cNvSpPr/>
          <p:nvPr userDrawn="1"/>
        </p:nvSpPr>
        <p:spPr>
          <a:xfrm>
            <a:off x="683780" y="7703030"/>
            <a:ext cx="9720000" cy="9391481"/>
          </a:xfrm>
          <a:prstGeom prst="rect">
            <a:avLst/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 userDrawn="1"/>
        </p:nvSpPr>
        <p:spPr>
          <a:xfrm>
            <a:off x="683780" y="18759941"/>
            <a:ext cx="9720000" cy="6079672"/>
          </a:xfrm>
          <a:prstGeom prst="rect">
            <a:avLst/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/>
          <p:cNvSpPr/>
          <p:nvPr userDrawn="1"/>
        </p:nvSpPr>
        <p:spPr>
          <a:xfrm>
            <a:off x="682624" y="6799885"/>
            <a:ext cx="9791440" cy="935211"/>
          </a:xfrm>
          <a:prstGeom prst="rect">
            <a:avLst/>
          </a:prstGeom>
          <a:solidFill>
            <a:srgbClr val="CBADB0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/>
          <p:cNvSpPr/>
          <p:nvPr userDrawn="1"/>
        </p:nvSpPr>
        <p:spPr>
          <a:xfrm>
            <a:off x="683779" y="17885334"/>
            <a:ext cx="9720000" cy="935211"/>
          </a:xfrm>
          <a:prstGeom prst="rect">
            <a:avLst/>
          </a:prstGeom>
          <a:solidFill>
            <a:srgbClr val="CBADB0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1300847" y="26880206"/>
            <a:ext cx="18527477" cy="1021425"/>
          </a:xfrm>
          <a:prstGeom prst="rect">
            <a:avLst/>
          </a:prstGeom>
          <a:noFill/>
          <a:ln>
            <a:noFill/>
          </a:ln>
        </p:spPr>
        <p:txBody>
          <a:bodyPr lIns="252000" tIns="72000" rIns="252000" bIns="72000"/>
          <a:lstStyle>
            <a:lvl1pPr>
              <a:defRPr sz="4000" i="1" baseline="0">
                <a:solidFill>
                  <a:schemeClr val="tx1"/>
                </a:solidFill>
              </a:defRPr>
            </a:lvl1pPr>
            <a:lvl2pPr>
              <a:defRPr sz="4800" i="1">
                <a:solidFill>
                  <a:schemeClr val="bg1"/>
                </a:solidFill>
              </a:defRPr>
            </a:lvl2pPr>
            <a:lvl3pPr>
              <a:defRPr sz="4800" i="1">
                <a:solidFill>
                  <a:schemeClr val="bg1"/>
                </a:solidFill>
              </a:defRPr>
            </a:lvl3pPr>
            <a:lvl4pPr>
              <a:defRPr sz="4800" i="1">
                <a:solidFill>
                  <a:schemeClr val="bg1"/>
                </a:solidFill>
              </a:defRPr>
            </a:lvl4pPr>
            <a:lvl5pPr>
              <a:defRPr sz="48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Hier Literatur-, Quellen- und ähnliche Angaben eingeben in Arial kursiv 40pt</a:t>
            </a:r>
          </a:p>
        </p:txBody>
      </p:sp>
      <p:sp>
        <p:nvSpPr>
          <p:cNvPr id="22" name="Rechteck 21"/>
          <p:cNvSpPr/>
          <p:nvPr userDrawn="1"/>
        </p:nvSpPr>
        <p:spPr>
          <a:xfrm>
            <a:off x="1335312" y="6857354"/>
            <a:ext cx="28552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800" b="0" cap="none" spc="0" dirty="0" smtClean="0">
                <a:ln w="0">
                  <a:noFill/>
                </a:ln>
                <a:solidFill>
                  <a:schemeClr val="tx1"/>
                </a:solidFill>
                <a:effectLst/>
              </a:rPr>
              <a:t>Beispiel 1</a:t>
            </a:r>
            <a:endParaRPr lang="de-DE" sz="4800" b="0" cap="none" spc="0" dirty="0">
              <a:ln w="0"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4" name="Rechteck 23"/>
          <p:cNvSpPr/>
          <p:nvPr userDrawn="1"/>
        </p:nvSpPr>
        <p:spPr>
          <a:xfrm>
            <a:off x="1297212" y="17907139"/>
            <a:ext cx="28552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800" b="0" cap="none" spc="0" dirty="0" smtClean="0">
                <a:ln w="0">
                  <a:noFill/>
                </a:ln>
                <a:solidFill>
                  <a:schemeClr val="tx1"/>
                </a:solidFill>
                <a:effectLst/>
              </a:rPr>
              <a:t>Beispiel 2</a:t>
            </a:r>
            <a:endParaRPr lang="de-DE" sz="4800" b="0" cap="none" spc="0" dirty="0">
              <a:ln w="0"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3" name="Rechteck 32"/>
          <p:cNvSpPr/>
          <p:nvPr userDrawn="1"/>
        </p:nvSpPr>
        <p:spPr>
          <a:xfrm>
            <a:off x="11052913" y="6792397"/>
            <a:ext cx="9648086" cy="935211"/>
          </a:xfrm>
          <a:prstGeom prst="rect">
            <a:avLst/>
          </a:prstGeom>
          <a:solidFill>
            <a:srgbClr val="CBADB0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/>
          <p:cNvSpPr/>
          <p:nvPr userDrawn="1"/>
        </p:nvSpPr>
        <p:spPr>
          <a:xfrm>
            <a:off x="1384994" y="25578766"/>
            <a:ext cx="230864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800" b="0" cap="none" spc="0" dirty="0" smtClean="0">
                <a:ln w="0">
                  <a:noFill/>
                </a:ln>
                <a:solidFill>
                  <a:schemeClr val="tx1"/>
                </a:solidFill>
                <a:effectLst/>
              </a:rPr>
              <a:t>Quellen</a:t>
            </a:r>
            <a:endParaRPr lang="de-DE" sz="5400" b="0" cap="none" spc="0" dirty="0">
              <a:ln w="0"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6" name="Rechteck 15"/>
          <p:cNvSpPr/>
          <p:nvPr userDrawn="1"/>
        </p:nvSpPr>
        <p:spPr>
          <a:xfrm>
            <a:off x="11052932" y="7735095"/>
            <a:ext cx="9648068" cy="17104517"/>
          </a:xfrm>
          <a:prstGeom prst="rect">
            <a:avLst/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/>
          <p:cNvSpPr/>
          <p:nvPr userDrawn="1"/>
        </p:nvSpPr>
        <p:spPr>
          <a:xfrm>
            <a:off x="11437251" y="6767949"/>
            <a:ext cx="29177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800" b="0" cap="none" spc="0" dirty="0" smtClean="0">
                <a:ln w="0">
                  <a:noFill/>
                </a:ln>
                <a:solidFill>
                  <a:schemeClr val="tx1"/>
                </a:solidFill>
                <a:effectLst/>
              </a:rPr>
              <a:t>Beispiel</a:t>
            </a:r>
            <a:r>
              <a:rPr lang="de-DE" sz="5400" b="0" cap="none" spc="0" dirty="0" smtClean="0">
                <a:ln w="0"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lang="de-DE" sz="4800" b="0" cap="none" spc="0" dirty="0" smtClean="0">
                <a:ln w="0">
                  <a:noFill/>
                </a:ln>
                <a:solidFill>
                  <a:schemeClr val="tx1"/>
                </a:solidFill>
                <a:effectLst/>
              </a:rPr>
              <a:t>3</a:t>
            </a:r>
            <a:endParaRPr lang="de-DE" sz="4800" b="0" cap="none" spc="0" dirty="0">
              <a:ln w="0"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250198"/>
            <a:ext cx="21383624" cy="726446"/>
          </a:xfrm>
          <a:prstGeom prst="rect">
            <a:avLst/>
          </a:prstGeom>
          <a:solidFill>
            <a:srgbClr val="D1D1D1"/>
          </a:solidFill>
        </p:spPr>
        <p:txBody>
          <a:bodyPr lIns="288000" rIns="288000" anchor="ctr" anchorCtr="0"/>
          <a:lstStyle>
            <a:lvl1pPr algn="ctr">
              <a:defRPr sz="4000" baseline="0">
                <a:solidFill>
                  <a:srgbClr val="7F7F7F"/>
                </a:solidFill>
              </a:defRPr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de-DE" dirty="0" smtClean="0"/>
              <a:t>M. Musterfrau, M. Mustermann, B. Beispielmann (Autoren, Arial ca. 40pt)</a:t>
            </a:r>
            <a:endParaRPr lang="de-DE" dirty="0"/>
          </a:p>
        </p:txBody>
      </p:sp>
      <p:sp>
        <p:nvSpPr>
          <p:cNvPr id="30" name="Auf der gleichen Seite des Rechtecks liegende Ecken abrunden 29"/>
          <p:cNvSpPr/>
          <p:nvPr userDrawn="1"/>
        </p:nvSpPr>
        <p:spPr>
          <a:xfrm rot="10800000">
            <a:off x="682623" y="26461931"/>
            <a:ext cx="20018375" cy="1516999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397318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" preserve="1" userDrawn="1">
  <p:cSld name="1_Titelfoli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ieren 20"/>
          <p:cNvGrpSpPr/>
          <p:nvPr userDrawn="1"/>
        </p:nvGrpSpPr>
        <p:grpSpPr>
          <a:xfrm>
            <a:off x="-9525" y="2036907"/>
            <a:ext cx="21383625" cy="3204870"/>
            <a:chOff x="0" y="-3352799"/>
            <a:chExt cx="21383625" cy="3204870"/>
          </a:xfrm>
        </p:grpSpPr>
        <p:sp>
          <p:nvSpPr>
            <p:cNvPr id="23" name="Rechteck 22"/>
            <p:cNvSpPr/>
            <p:nvPr/>
          </p:nvSpPr>
          <p:spPr>
            <a:xfrm>
              <a:off x="0" y="-3330136"/>
              <a:ext cx="21383625" cy="3182206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Rechtwinkliges Dreieck 9"/>
            <p:cNvSpPr/>
            <p:nvPr/>
          </p:nvSpPr>
          <p:spPr>
            <a:xfrm>
              <a:off x="38100" y="-3314700"/>
              <a:ext cx="16095888" cy="3166770"/>
            </a:xfrm>
            <a:custGeom>
              <a:avLst/>
              <a:gdLst>
                <a:gd name="connsiteX0" fmla="*/ 0 w 16040100"/>
                <a:gd name="connsiteY0" fmla="*/ 20909298 h 20909298"/>
                <a:gd name="connsiteX1" fmla="*/ 0 w 16040100"/>
                <a:gd name="connsiteY1" fmla="*/ 0 h 20909298"/>
                <a:gd name="connsiteX2" fmla="*/ 16040100 w 16040100"/>
                <a:gd name="connsiteY2" fmla="*/ 20909298 h 20909298"/>
                <a:gd name="connsiteX3" fmla="*/ 0 w 16040100"/>
                <a:gd name="connsiteY3" fmla="*/ 20909298 h 20909298"/>
                <a:gd name="connsiteX0" fmla="*/ 0 w 16040100"/>
                <a:gd name="connsiteY0" fmla="*/ 20909298 h 20909298"/>
                <a:gd name="connsiteX1" fmla="*/ 0 w 16040100"/>
                <a:gd name="connsiteY1" fmla="*/ 0 h 20909298"/>
                <a:gd name="connsiteX2" fmla="*/ 13545912 w 16040100"/>
                <a:gd name="connsiteY2" fmla="*/ 17742528 h 20909298"/>
                <a:gd name="connsiteX3" fmla="*/ 16040100 w 16040100"/>
                <a:gd name="connsiteY3" fmla="*/ 20909298 h 20909298"/>
                <a:gd name="connsiteX4" fmla="*/ 0 w 16040100"/>
                <a:gd name="connsiteY4" fmla="*/ 20909298 h 20909298"/>
                <a:gd name="connsiteX0" fmla="*/ 55788 w 16095888"/>
                <a:gd name="connsiteY0" fmla="*/ 20909298 h 20909298"/>
                <a:gd name="connsiteX1" fmla="*/ 0 w 16095888"/>
                <a:gd name="connsiteY1" fmla="*/ 17780628 h 20909298"/>
                <a:gd name="connsiteX2" fmla="*/ 55788 w 16095888"/>
                <a:gd name="connsiteY2" fmla="*/ 0 h 20909298"/>
                <a:gd name="connsiteX3" fmla="*/ 13601700 w 16095888"/>
                <a:gd name="connsiteY3" fmla="*/ 17742528 h 20909298"/>
                <a:gd name="connsiteX4" fmla="*/ 16095888 w 16095888"/>
                <a:gd name="connsiteY4" fmla="*/ 20909298 h 20909298"/>
                <a:gd name="connsiteX5" fmla="*/ 55788 w 16095888"/>
                <a:gd name="connsiteY5" fmla="*/ 20909298 h 20909298"/>
                <a:gd name="connsiteX0" fmla="*/ 55788 w 16095888"/>
                <a:gd name="connsiteY0" fmla="*/ 3166770 h 3166770"/>
                <a:gd name="connsiteX1" fmla="*/ 0 w 16095888"/>
                <a:gd name="connsiteY1" fmla="*/ 38100 h 3166770"/>
                <a:gd name="connsiteX2" fmla="*/ 13601700 w 16095888"/>
                <a:gd name="connsiteY2" fmla="*/ 0 h 3166770"/>
                <a:gd name="connsiteX3" fmla="*/ 16095888 w 16095888"/>
                <a:gd name="connsiteY3" fmla="*/ 3166770 h 3166770"/>
                <a:gd name="connsiteX4" fmla="*/ 55788 w 16095888"/>
                <a:gd name="connsiteY4" fmla="*/ 3166770 h 3166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95888" h="3166770">
                  <a:moveTo>
                    <a:pt x="55788" y="3166770"/>
                  </a:moveTo>
                  <a:lnTo>
                    <a:pt x="0" y="38100"/>
                  </a:lnTo>
                  <a:lnTo>
                    <a:pt x="13601700" y="0"/>
                  </a:lnTo>
                  <a:lnTo>
                    <a:pt x="16095888" y="3166770"/>
                  </a:lnTo>
                  <a:lnTo>
                    <a:pt x="55788" y="316677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Rechtwinkliges Dreieck 8"/>
            <p:cNvSpPr/>
            <p:nvPr/>
          </p:nvSpPr>
          <p:spPr>
            <a:xfrm flipH="1">
              <a:off x="8839200" y="-3352799"/>
              <a:ext cx="12544424" cy="3204870"/>
            </a:xfrm>
            <a:custGeom>
              <a:avLst/>
              <a:gdLst>
                <a:gd name="connsiteX0" fmla="*/ 0 w 12544424"/>
                <a:gd name="connsiteY0" fmla="*/ 5535245 h 5535245"/>
                <a:gd name="connsiteX1" fmla="*/ 0 w 12544424"/>
                <a:gd name="connsiteY1" fmla="*/ 0 h 5535245"/>
                <a:gd name="connsiteX2" fmla="*/ 12544424 w 12544424"/>
                <a:gd name="connsiteY2" fmla="*/ 5535245 h 5535245"/>
                <a:gd name="connsiteX3" fmla="*/ 0 w 12544424"/>
                <a:gd name="connsiteY3" fmla="*/ 5535245 h 5535245"/>
                <a:gd name="connsiteX0" fmla="*/ 0 w 12544424"/>
                <a:gd name="connsiteY0" fmla="*/ 5535245 h 5535245"/>
                <a:gd name="connsiteX1" fmla="*/ 0 w 12544424"/>
                <a:gd name="connsiteY1" fmla="*/ 0 h 5535245"/>
                <a:gd name="connsiteX2" fmla="*/ 5305424 w 12544424"/>
                <a:gd name="connsiteY2" fmla="*/ 2330375 h 5535245"/>
                <a:gd name="connsiteX3" fmla="*/ 12544424 w 12544424"/>
                <a:gd name="connsiteY3" fmla="*/ 5535245 h 5535245"/>
                <a:gd name="connsiteX4" fmla="*/ 0 w 12544424"/>
                <a:gd name="connsiteY4" fmla="*/ 5535245 h 5535245"/>
                <a:gd name="connsiteX0" fmla="*/ 0 w 12544424"/>
                <a:gd name="connsiteY0" fmla="*/ 5535245 h 5535245"/>
                <a:gd name="connsiteX1" fmla="*/ 47624 w 12544424"/>
                <a:gd name="connsiteY1" fmla="*/ 2330375 h 5535245"/>
                <a:gd name="connsiteX2" fmla="*/ 0 w 12544424"/>
                <a:gd name="connsiteY2" fmla="*/ 0 h 5535245"/>
                <a:gd name="connsiteX3" fmla="*/ 5305424 w 12544424"/>
                <a:gd name="connsiteY3" fmla="*/ 2330375 h 5535245"/>
                <a:gd name="connsiteX4" fmla="*/ 12544424 w 12544424"/>
                <a:gd name="connsiteY4" fmla="*/ 5535245 h 5535245"/>
                <a:gd name="connsiteX5" fmla="*/ 0 w 12544424"/>
                <a:gd name="connsiteY5" fmla="*/ 5535245 h 5535245"/>
                <a:gd name="connsiteX0" fmla="*/ 0 w 12544424"/>
                <a:gd name="connsiteY0" fmla="*/ 3204870 h 3204870"/>
                <a:gd name="connsiteX1" fmla="*/ 47624 w 12544424"/>
                <a:gd name="connsiteY1" fmla="*/ 0 h 3204870"/>
                <a:gd name="connsiteX2" fmla="*/ 5305424 w 12544424"/>
                <a:gd name="connsiteY2" fmla="*/ 0 h 3204870"/>
                <a:gd name="connsiteX3" fmla="*/ 12544424 w 12544424"/>
                <a:gd name="connsiteY3" fmla="*/ 3204870 h 3204870"/>
                <a:gd name="connsiteX4" fmla="*/ 0 w 12544424"/>
                <a:gd name="connsiteY4" fmla="*/ 3204870 h 3204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44424" h="3204870">
                  <a:moveTo>
                    <a:pt x="0" y="3204870"/>
                  </a:moveTo>
                  <a:lnTo>
                    <a:pt x="47624" y="0"/>
                  </a:lnTo>
                  <a:lnTo>
                    <a:pt x="5305424" y="0"/>
                  </a:lnTo>
                  <a:lnTo>
                    <a:pt x="12544424" y="3204870"/>
                  </a:lnTo>
                  <a:lnTo>
                    <a:pt x="0" y="320487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094001" y="2220392"/>
            <a:ext cx="19071786" cy="2837900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6000" b="1" baseline="0">
                <a:solidFill>
                  <a:schemeClr val="tx1"/>
                </a:solidFill>
              </a:defRPr>
            </a:lvl1pPr>
            <a:lvl2pPr algn="ctr">
              <a:defRPr sz="8000"/>
            </a:lvl2pPr>
            <a:lvl3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8000"/>
            </a:lvl3pPr>
            <a:lvl5pPr algn="ctr">
              <a:defRPr sz="8000"/>
            </a:lvl5pPr>
          </a:lstStyle>
          <a:p>
            <a:pPr lvl="0"/>
            <a:r>
              <a:rPr lang="de-DE" dirty="0" smtClean="0"/>
              <a:t>Hier Titel der Arbeit eingeben, </a:t>
            </a:r>
            <a:br>
              <a:rPr lang="de-DE" dirty="0" smtClean="0"/>
            </a:br>
            <a:r>
              <a:rPr lang="de-DE" dirty="0" smtClean="0"/>
              <a:t>maximal zwei Zeilen Arial fett ca. 60pt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250198"/>
            <a:ext cx="21383624" cy="726446"/>
          </a:xfrm>
          <a:prstGeom prst="rect">
            <a:avLst/>
          </a:prstGeom>
          <a:solidFill>
            <a:srgbClr val="D1D1D1"/>
          </a:solidFill>
        </p:spPr>
        <p:txBody>
          <a:bodyPr lIns="288000" rIns="288000" anchor="ctr" anchorCtr="0"/>
          <a:lstStyle>
            <a:lvl1pPr algn="ctr">
              <a:defRPr sz="4000" baseline="0">
                <a:solidFill>
                  <a:srgbClr val="7F7F7F"/>
                </a:solidFill>
              </a:defRPr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de-DE" dirty="0" smtClean="0"/>
              <a:t>M. Musterfrau, M. Mustermann, B. Beispielmann (Autoren, Arial ca. 40pt)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6441797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" preserve="1" userDrawn="1">
  <p:cSld name="1_Titelfoli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hteck 30"/>
          <p:cNvSpPr/>
          <p:nvPr userDrawn="1"/>
        </p:nvSpPr>
        <p:spPr>
          <a:xfrm>
            <a:off x="682625" y="25526721"/>
            <a:ext cx="20018374" cy="935211"/>
          </a:xfrm>
          <a:prstGeom prst="rect">
            <a:avLst/>
          </a:prstGeom>
          <a:solidFill>
            <a:srgbClr val="D5D590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1" name="Gruppieren 20"/>
          <p:cNvGrpSpPr/>
          <p:nvPr userDrawn="1"/>
        </p:nvGrpSpPr>
        <p:grpSpPr>
          <a:xfrm>
            <a:off x="-9525" y="2036907"/>
            <a:ext cx="21383625" cy="3204870"/>
            <a:chOff x="0" y="-3352799"/>
            <a:chExt cx="21383625" cy="3204870"/>
          </a:xfrm>
        </p:grpSpPr>
        <p:sp>
          <p:nvSpPr>
            <p:cNvPr id="23" name="Rechteck 22"/>
            <p:cNvSpPr/>
            <p:nvPr/>
          </p:nvSpPr>
          <p:spPr>
            <a:xfrm>
              <a:off x="0" y="-3330136"/>
              <a:ext cx="21383625" cy="3182206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Rechtwinkliges Dreieck 9"/>
            <p:cNvSpPr/>
            <p:nvPr/>
          </p:nvSpPr>
          <p:spPr>
            <a:xfrm>
              <a:off x="38100" y="-3314700"/>
              <a:ext cx="16095888" cy="3166770"/>
            </a:xfrm>
            <a:custGeom>
              <a:avLst/>
              <a:gdLst>
                <a:gd name="connsiteX0" fmla="*/ 0 w 16040100"/>
                <a:gd name="connsiteY0" fmla="*/ 20909298 h 20909298"/>
                <a:gd name="connsiteX1" fmla="*/ 0 w 16040100"/>
                <a:gd name="connsiteY1" fmla="*/ 0 h 20909298"/>
                <a:gd name="connsiteX2" fmla="*/ 16040100 w 16040100"/>
                <a:gd name="connsiteY2" fmla="*/ 20909298 h 20909298"/>
                <a:gd name="connsiteX3" fmla="*/ 0 w 16040100"/>
                <a:gd name="connsiteY3" fmla="*/ 20909298 h 20909298"/>
                <a:gd name="connsiteX0" fmla="*/ 0 w 16040100"/>
                <a:gd name="connsiteY0" fmla="*/ 20909298 h 20909298"/>
                <a:gd name="connsiteX1" fmla="*/ 0 w 16040100"/>
                <a:gd name="connsiteY1" fmla="*/ 0 h 20909298"/>
                <a:gd name="connsiteX2" fmla="*/ 13545912 w 16040100"/>
                <a:gd name="connsiteY2" fmla="*/ 17742528 h 20909298"/>
                <a:gd name="connsiteX3" fmla="*/ 16040100 w 16040100"/>
                <a:gd name="connsiteY3" fmla="*/ 20909298 h 20909298"/>
                <a:gd name="connsiteX4" fmla="*/ 0 w 16040100"/>
                <a:gd name="connsiteY4" fmla="*/ 20909298 h 20909298"/>
                <a:gd name="connsiteX0" fmla="*/ 55788 w 16095888"/>
                <a:gd name="connsiteY0" fmla="*/ 20909298 h 20909298"/>
                <a:gd name="connsiteX1" fmla="*/ 0 w 16095888"/>
                <a:gd name="connsiteY1" fmla="*/ 17780628 h 20909298"/>
                <a:gd name="connsiteX2" fmla="*/ 55788 w 16095888"/>
                <a:gd name="connsiteY2" fmla="*/ 0 h 20909298"/>
                <a:gd name="connsiteX3" fmla="*/ 13601700 w 16095888"/>
                <a:gd name="connsiteY3" fmla="*/ 17742528 h 20909298"/>
                <a:gd name="connsiteX4" fmla="*/ 16095888 w 16095888"/>
                <a:gd name="connsiteY4" fmla="*/ 20909298 h 20909298"/>
                <a:gd name="connsiteX5" fmla="*/ 55788 w 16095888"/>
                <a:gd name="connsiteY5" fmla="*/ 20909298 h 20909298"/>
                <a:gd name="connsiteX0" fmla="*/ 55788 w 16095888"/>
                <a:gd name="connsiteY0" fmla="*/ 3166770 h 3166770"/>
                <a:gd name="connsiteX1" fmla="*/ 0 w 16095888"/>
                <a:gd name="connsiteY1" fmla="*/ 38100 h 3166770"/>
                <a:gd name="connsiteX2" fmla="*/ 13601700 w 16095888"/>
                <a:gd name="connsiteY2" fmla="*/ 0 h 3166770"/>
                <a:gd name="connsiteX3" fmla="*/ 16095888 w 16095888"/>
                <a:gd name="connsiteY3" fmla="*/ 3166770 h 3166770"/>
                <a:gd name="connsiteX4" fmla="*/ 55788 w 16095888"/>
                <a:gd name="connsiteY4" fmla="*/ 3166770 h 3166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95888" h="3166770">
                  <a:moveTo>
                    <a:pt x="55788" y="3166770"/>
                  </a:moveTo>
                  <a:lnTo>
                    <a:pt x="0" y="38100"/>
                  </a:lnTo>
                  <a:lnTo>
                    <a:pt x="13601700" y="0"/>
                  </a:lnTo>
                  <a:lnTo>
                    <a:pt x="16095888" y="3166770"/>
                  </a:lnTo>
                  <a:lnTo>
                    <a:pt x="55788" y="316677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Rechtwinkliges Dreieck 8"/>
            <p:cNvSpPr/>
            <p:nvPr/>
          </p:nvSpPr>
          <p:spPr>
            <a:xfrm flipH="1">
              <a:off x="8839200" y="-3352799"/>
              <a:ext cx="12544424" cy="3204870"/>
            </a:xfrm>
            <a:custGeom>
              <a:avLst/>
              <a:gdLst>
                <a:gd name="connsiteX0" fmla="*/ 0 w 12544424"/>
                <a:gd name="connsiteY0" fmla="*/ 5535245 h 5535245"/>
                <a:gd name="connsiteX1" fmla="*/ 0 w 12544424"/>
                <a:gd name="connsiteY1" fmla="*/ 0 h 5535245"/>
                <a:gd name="connsiteX2" fmla="*/ 12544424 w 12544424"/>
                <a:gd name="connsiteY2" fmla="*/ 5535245 h 5535245"/>
                <a:gd name="connsiteX3" fmla="*/ 0 w 12544424"/>
                <a:gd name="connsiteY3" fmla="*/ 5535245 h 5535245"/>
                <a:gd name="connsiteX0" fmla="*/ 0 w 12544424"/>
                <a:gd name="connsiteY0" fmla="*/ 5535245 h 5535245"/>
                <a:gd name="connsiteX1" fmla="*/ 0 w 12544424"/>
                <a:gd name="connsiteY1" fmla="*/ 0 h 5535245"/>
                <a:gd name="connsiteX2" fmla="*/ 5305424 w 12544424"/>
                <a:gd name="connsiteY2" fmla="*/ 2330375 h 5535245"/>
                <a:gd name="connsiteX3" fmla="*/ 12544424 w 12544424"/>
                <a:gd name="connsiteY3" fmla="*/ 5535245 h 5535245"/>
                <a:gd name="connsiteX4" fmla="*/ 0 w 12544424"/>
                <a:gd name="connsiteY4" fmla="*/ 5535245 h 5535245"/>
                <a:gd name="connsiteX0" fmla="*/ 0 w 12544424"/>
                <a:gd name="connsiteY0" fmla="*/ 5535245 h 5535245"/>
                <a:gd name="connsiteX1" fmla="*/ 47624 w 12544424"/>
                <a:gd name="connsiteY1" fmla="*/ 2330375 h 5535245"/>
                <a:gd name="connsiteX2" fmla="*/ 0 w 12544424"/>
                <a:gd name="connsiteY2" fmla="*/ 0 h 5535245"/>
                <a:gd name="connsiteX3" fmla="*/ 5305424 w 12544424"/>
                <a:gd name="connsiteY3" fmla="*/ 2330375 h 5535245"/>
                <a:gd name="connsiteX4" fmla="*/ 12544424 w 12544424"/>
                <a:gd name="connsiteY4" fmla="*/ 5535245 h 5535245"/>
                <a:gd name="connsiteX5" fmla="*/ 0 w 12544424"/>
                <a:gd name="connsiteY5" fmla="*/ 5535245 h 5535245"/>
                <a:gd name="connsiteX0" fmla="*/ 0 w 12544424"/>
                <a:gd name="connsiteY0" fmla="*/ 3204870 h 3204870"/>
                <a:gd name="connsiteX1" fmla="*/ 47624 w 12544424"/>
                <a:gd name="connsiteY1" fmla="*/ 0 h 3204870"/>
                <a:gd name="connsiteX2" fmla="*/ 5305424 w 12544424"/>
                <a:gd name="connsiteY2" fmla="*/ 0 h 3204870"/>
                <a:gd name="connsiteX3" fmla="*/ 12544424 w 12544424"/>
                <a:gd name="connsiteY3" fmla="*/ 3204870 h 3204870"/>
                <a:gd name="connsiteX4" fmla="*/ 0 w 12544424"/>
                <a:gd name="connsiteY4" fmla="*/ 3204870 h 3204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44424" h="3204870">
                  <a:moveTo>
                    <a:pt x="0" y="3204870"/>
                  </a:moveTo>
                  <a:lnTo>
                    <a:pt x="47624" y="0"/>
                  </a:lnTo>
                  <a:lnTo>
                    <a:pt x="5305424" y="0"/>
                  </a:lnTo>
                  <a:lnTo>
                    <a:pt x="12544424" y="3204870"/>
                  </a:lnTo>
                  <a:lnTo>
                    <a:pt x="0" y="3204870"/>
                  </a:lnTo>
                  <a:close/>
                </a:path>
              </a:pathLst>
            </a:custGeom>
            <a:solidFill>
              <a:srgbClr val="FFFF00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094001" y="2220392"/>
            <a:ext cx="19071786" cy="2837900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6000" b="1" baseline="0">
                <a:solidFill>
                  <a:schemeClr val="tx1"/>
                </a:solidFill>
              </a:defRPr>
            </a:lvl1pPr>
            <a:lvl2pPr algn="ctr">
              <a:defRPr sz="8000"/>
            </a:lvl2pPr>
            <a:lvl3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8000"/>
            </a:lvl3pPr>
            <a:lvl5pPr algn="ctr">
              <a:defRPr sz="8000"/>
            </a:lvl5pPr>
          </a:lstStyle>
          <a:p>
            <a:pPr lvl="0"/>
            <a:r>
              <a:rPr lang="de-DE" dirty="0" smtClean="0"/>
              <a:t>Hier Titel der Arbeit eingeben, </a:t>
            </a:r>
            <a:br>
              <a:rPr lang="de-DE" dirty="0" smtClean="0"/>
            </a:br>
            <a:r>
              <a:rPr lang="de-DE" dirty="0" smtClean="0"/>
              <a:t>maximal zwei Zeilen Arial fett ca. 60pt</a:t>
            </a:r>
            <a:endParaRPr lang="de-DE" dirty="0"/>
          </a:p>
        </p:txBody>
      </p:sp>
      <p:sp>
        <p:nvSpPr>
          <p:cNvPr id="6" name="Rechteck 5"/>
          <p:cNvSpPr/>
          <p:nvPr userDrawn="1"/>
        </p:nvSpPr>
        <p:spPr>
          <a:xfrm>
            <a:off x="683780" y="7703030"/>
            <a:ext cx="9720000" cy="9391481"/>
          </a:xfrm>
          <a:prstGeom prst="rect">
            <a:avLst/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 userDrawn="1"/>
        </p:nvSpPr>
        <p:spPr>
          <a:xfrm>
            <a:off x="683780" y="18759941"/>
            <a:ext cx="9720000" cy="6079672"/>
          </a:xfrm>
          <a:prstGeom prst="rect">
            <a:avLst/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/>
          <p:cNvSpPr/>
          <p:nvPr userDrawn="1"/>
        </p:nvSpPr>
        <p:spPr>
          <a:xfrm>
            <a:off x="682624" y="6799885"/>
            <a:ext cx="9791440" cy="935211"/>
          </a:xfrm>
          <a:prstGeom prst="rect">
            <a:avLst/>
          </a:prstGeom>
          <a:solidFill>
            <a:srgbClr val="D5D590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/>
          <p:cNvSpPr/>
          <p:nvPr userDrawn="1"/>
        </p:nvSpPr>
        <p:spPr>
          <a:xfrm>
            <a:off x="683779" y="17885334"/>
            <a:ext cx="9720000" cy="935211"/>
          </a:xfrm>
          <a:prstGeom prst="rect">
            <a:avLst/>
          </a:prstGeom>
          <a:solidFill>
            <a:srgbClr val="D5D590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1300847" y="26880206"/>
            <a:ext cx="18527477" cy="1021425"/>
          </a:xfrm>
          <a:prstGeom prst="rect">
            <a:avLst/>
          </a:prstGeom>
          <a:noFill/>
          <a:ln>
            <a:noFill/>
          </a:ln>
        </p:spPr>
        <p:txBody>
          <a:bodyPr lIns="252000" tIns="72000" rIns="252000" bIns="72000"/>
          <a:lstStyle>
            <a:lvl1pPr>
              <a:defRPr sz="4000" i="1" baseline="0">
                <a:solidFill>
                  <a:schemeClr val="tx1"/>
                </a:solidFill>
              </a:defRPr>
            </a:lvl1pPr>
            <a:lvl2pPr>
              <a:defRPr sz="4800" i="1">
                <a:solidFill>
                  <a:schemeClr val="bg1"/>
                </a:solidFill>
              </a:defRPr>
            </a:lvl2pPr>
            <a:lvl3pPr>
              <a:defRPr sz="4800" i="1">
                <a:solidFill>
                  <a:schemeClr val="bg1"/>
                </a:solidFill>
              </a:defRPr>
            </a:lvl3pPr>
            <a:lvl4pPr>
              <a:defRPr sz="4800" i="1">
                <a:solidFill>
                  <a:schemeClr val="bg1"/>
                </a:solidFill>
              </a:defRPr>
            </a:lvl4pPr>
            <a:lvl5pPr>
              <a:defRPr sz="48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Hier Literatur-, Quellen- und ähnliche Angaben eingeben in Arial kursiv 40pt</a:t>
            </a:r>
          </a:p>
        </p:txBody>
      </p:sp>
      <p:sp>
        <p:nvSpPr>
          <p:cNvPr id="22" name="Rechteck 21"/>
          <p:cNvSpPr/>
          <p:nvPr userDrawn="1"/>
        </p:nvSpPr>
        <p:spPr>
          <a:xfrm>
            <a:off x="1335312" y="6857354"/>
            <a:ext cx="28552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800" b="0" cap="none" spc="0" dirty="0" smtClean="0">
                <a:ln w="0">
                  <a:noFill/>
                </a:ln>
                <a:solidFill>
                  <a:schemeClr val="tx1"/>
                </a:solidFill>
                <a:effectLst/>
              </a:rPr>
              <a:t>Beispiel 1</a:t>
            </a:r>
            <a:endParaRPr lang="de-DE" sz="4800" b="0" cap="none" spc="0" dirty="0">
              <a:ln w="0"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4" name="Rechteck 23"/>
          <p:cNvSpPr/>
          <p:nvPr userDrawn="1"/>
        </p:nvSpPr>
        <p:spPr>
          <a:xfrm>
            <a:off x="1258764" y="17907139"/>
            <a:ext cx="28552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800" b="0" cap="none" spc="0" dirty="0" smtClean="0">
                <a:ln w="0">
                  <a:noFill/>
                </a:ln>
                <a:solidFill>
                  <a:schemeClr val="tx1"/>
                </a:solidFill>
                <a:effectLst/>
              </a:rPr>
              <a:t>Beispiel 2</a:t>
            </a:r>
            <a:endParaRPr lang="de-DE" sz="4800" b="0" cap="none" spc="0" dirty="0">
              <a:ln w="0"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3" name="Rechteck 32"/>
          <p:cNvSpPr/>
          <p:nvPr userDrawn="1"/>
        </p:nvSpPr>
        <p:spPr>
          <a:xfrm>
            <a:off x="11052913" y="6792397"/>
            <a:ext cx="9648086" cy="935211"/>
          </a:xfrm>
          <a:prstGeom prst="rect">
            <a:avLst/>
          </a:prstGeom>
          <a:solidFill>
            <a:srgbClr val="D5D590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/>
          <p:cNvSpPr/>
          <p:nvPr userDrawn="1"/>
        </p:nvSpPr>
        <p:spPr>
          <a:xfrm>
            <a:off x="1330772" y="25578766"/>
            <a:ext cx="230864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800" b="0" cap="none" spc="0" dirty="0" smtClean="0">
                <a:ln w="0">
                  <a:noFill/>
                </a:ln>
                <a:solidFill>
                  <a:schemeClr val="tx1"/>
                </a:solidFill>
                <a:effectLst/>
              </a:rPr>
              <a:t>Quellen</a:t>
            </a:r>
            <a:endParaRPr lang="de-DE" sz="5400" b="0" cap="none" spc="0" dirty="0">
              <a:ln w="0"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6" name="Rechteck 15"/>
          <p:cNvSpPr/>
          <p:nvPr userDrawn="1"/>
        </p:nvSpPr>
        <p:spPr>
          <a:xfrm>
            <a:off x="11052932" y="7735095"/>
            <a:ext cx="9648068" cy="17104517"/>
          </a:xfrm>
          <a:prstGeom prst="rect">
            <a:avLst/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/>
          <p:cNvSpPr/>
          <p:nvPr userDrawn="1"/>
        </p:nvSpPr>
        <p:spPr>
          <a:xfrm>
            <a:off x="11437251" y="6767949"/>
            <a:ext cx="29177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800" b="0" cap="none" spc="0" dirty="0" smtClean="0">
                <a:ln w="0">
                  <a:noFill/>
                </a:ln>
                <a:solidFill>
                  <a:schemeClr val="tx1"/>
                </a:solidFill>
                <a:effectLst/>
              </a:rPr>
              <a:t>Beispiel</a:t>
            </a:r>
            <a:r>
              <a:rPr lang="de-DE" sz="5400" b="0" cap="none" spc="0" dirty="0" smtClean="0">
                <a:ln w="0"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lang="de-DE" sz="4800" b="0" cap="none" spc="0" dirty="0" smtClean="0">
                <a:ln w="0">
                  <a:noFill/>
                </a:ln>
                <a:solidFill>
                  <a:schemeClr val="tx1"/>
                </a:solidFill>
                <a:effectLst/>
              </a:rPr>
              <a:t>3</a:t>
            </a:r>
            <a:endParaRPr lang="de-DE" sz="4800" b="0" cap="none" spc="0" dirty="0">
              <a:ln w="0"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250198"/>
            <a:ext cx="21383624" cy="726446"/>
          </a:xfrm>
          <a:prstGeom prst="rect">
            <a:avLst/>
          </a:prstGeom>
          <a:solidFill>
            <a:srgbClr val="D1D1D1"/>
          </a:solidFill>
        </p:spPr>
        <p:txBody>
          <a:bodyPr lIns="288000" rIns="288000" anchor="ctr" anchorCtr="0"/>
          <a:lstStyle>
            <a:lvl1pPr algn="ctr">
              <a:defRPr sz="4000" baseline="0">
                <a:solidFill>
                  <a:srgbClr val="7F7F7F"/>
                </a:solidFill>
              </a:defRPr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de-DE" dirty="0" smtClean="0"/>
              <a:t>M. Musterfrau, M. Mustermann, B. Beispielmann (Autoren, Arial ca. 40pt)</a:t>
            </a:r>
            <a:endParaRPr lang="de-DE" dirty="0"/>
          </a:p>
        </p:txBody>
      </p:sp>
      <p:sp>
        <p:nvSpPr>
          <p:cNvPr id="30" name="Auf der gleichen Seite des Rechtecks liegende Ecken abrunden 29"/>
          <p:cNvSpPr/>
          <p:nvPr userDrawn="1"/>
        </p:nvSpPr>
        <p:spPr>
          <a:xfrm rot="10800000">
            <a:off x="682623" y="26461931"/>
            <a:ext cx="20018375" cy="1516999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548635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" preserve="1" userDrawn="1">
  <p:cSld name="1_Titelfoli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ieren 20"/>
          <p:cNvGrpSpPr/>
          <p:nvPr userDrawn="1"/>
        </p:nvGrpSpPr>
        <p:grpSpPr>
          <a:xfrm>
            <a:off x="-9525" y="2036907"/>
            <a:ext cx="21383625" cy="3204870"/>
            <a:chOff x="0" y="-3352799"/>
            <a:chExt cx="21383625" cy="3204870"/>
          </a:xfrm>
        </p:grpSpPr>
        <p:sp>
          <p:nvSpPr>
            <p:cNvPr id="23" name="Rechteck 22"/>
            <p:cNvSpPr/>
            <p:nvPr/>
          </p:nvSpPr>
          <p:spPr>
            <a:xfrm>
              <a:off x="0" y="-3330136"/>
              <a:ext cx="21383625" cy="3182206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Rechtwinkliges Dreieck 9"/>
            <p:cNvSpPr/>
            <p:nvPr/>
          </p:nvSpPr>
          <p:spPr>
            <a:xfrm>
              <a:off x="38100" y="-3314700"/>
              <a:ext cx="16095888" cy="3166770"/>
            </a:xfrm>
            <a:custGeom>
              <a:avLst/>
              <a:gdLst>
                <a:gd name="connsiteX0" fmla="*/ 0 w 16040100"/>
                <a:gd name="connsiteY0" fmla="*/ 20909298 h 20909298"/>
                <a:gd name="connsiteX1" fmla="*/ 0 w 16040100"/>
                <a:gd name="connsiteY1" fmla="*/ 0 h 20909298"/>
                <a:gd name="connsiteX2" fmla="*/ 16040100 w 16040100"/>
                <a:gd name="connsiteY2" fmla="*/ 20909298 h 20909298"/>
                <a:gd name="connsiteX3" fmla="*/ 0 w 16040100"/>
                <a:gd name="connsiteY3" fmla="*/ 20909298 h 20909298"/>
                <a:gd name="connsiteX0" fmla="*/ 0 w 16040100"/>
                <a:gd name="connsiteY0" fmla="*/ 20909298 h 20909298"/>
                <a:gd name="connsiteX1" fmla="*/ 0 w 16040100"/>
                <a:gd name="connsiteY1" fmla="*/ 0 h 20909298"/>
                <a:gd name="connsiteX2" fmla="*/ 13545912 w 16040100"/>
                <a:gd name="connsiteY2" fmla="*/ 17742528 h 20909298"/>
                <a:gd name="connsiteX3" fmla="*/ 16040100 w 16040100"/>
                <a:gd name="connsiteY3" fmla="*/ 20909298 h 20909298"/>
                <a:gd name="connsiteX4" fmla="*/ 0 w 16040100"/>
                <a:gd name="connsiteY4" fmla="*/ 20909298 h 20909298"/>
                <a:gd name="connsiteX0" fmla="*/ 55788 w 16095888"/>
                <a:gd name="connsiteY0" fmla="*/ 20909298 h 20909298"/>
                <a:gd name="connsiteX1" fmla="*/ 0 w 16095888"/>
                <a:gd name="connsiteY1" fmla="*/ 17780628 h 20909298"/>
                <a:gd name="connsiteX2" fmla="*/ 55788 w 16095888"/>
                <a:gd name="connsiteY2" fmla="*/ 0 h 20909298"/>
                <a:gd name="connsiteX3" fmla="*/ 13601700 w 16095888"/>
                <a:gd name="connsiteY3" fmla="*/ 17742528 h 20909298"/>
                <a:gd name="connsiteX4" fmla="*/ 16095888 w 16095888"/>
                <a:gd name="connsiteY4" fmla="*/ 20909298 h 20909298"/>
                <a:gd name="connsiteX5" fmla="*/ 55788 w 16095888"/>
                <a:gd name="connsiteY5" fmla="*/ 20909298 h 20909298"/>
                <a:gd name="connsiteX0" fmla="*/ 55788 w 16095888"/>
                <a:gd name="connsiteY0" fmla="*/ 3166770 h 3166770"/>
                <a:gd name="connsiteX1" fmla="*/ 0 w 16095888"/>
                <a:gd name="connsiteY1" fmla="*/ 38100 h 3166770"/>
                <a:gd name="connsiteX2" fmla="*/ 13601700 w 16095888"/>
                <a:gd name="connsiteY2" fmla="*/ 0 h 3166770"/>
                <a:gd name="connsiteX3" fmla="*/ 16095888 w 16095888"/>
                <a:gd name="connsiteY3" fmla="*/ 3166770 h 3166770"/>
                <a:gd name="connsiteX4" fmla="*/ 55788 w 16095888"/>
                <a:gd name="connsiteY4" fmla="*/ 3166770 h 3166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95888" h="3166770">
                  <a:moveTo>
                    <a:pt x="55788" y="3166770"/>
                  </a:moveTo>
                  <a:lnTo>
                    <a:pt x="0" y="38100"/>
                  </a:lnTo>
                  <a:lnTo>
                    <a:pt x="13601700" y="0"/>
                  </a:lnTo>
                  <a:lnTo>
                    <a:pt x="16095888" y="3166770"/>
                  </a:lnTo>
                  <a:lnTo>
                    <a:pt x="55788" y="316677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Rechtwinkliges Dreieck 8"/>
            <p:cNvSpPr/>
            <p:nvPr/>
          </p:nvSpPr>
          <p:spPr>
            <a:xfrm flipH="1">
              <a:off x="8839200" y="-3352799"/>
              <a:ext cx="12544424" cy="3204870"/>
            </a:xfrm>
            <a:custGeom>
              <a:avLst/>
              <a:gdLst>
                <a:gd name="connsiteX0" fmla="*/ 0 w 12544424"/>
                <a:gd name="connsiteY0" fmla="*/ 5535245 h 5535245"/>
                <a:gd name="connsiteX1" fmla="*/ 0 w 12544424"/>
                <a:gd name="connsiteY1" fmla="*/ 0 h 5535245"/>
                <a:gd name="connsiteX2" fmla="*/ 12544424 w 12544424"/>
                <a:gd name="connsiteY2" fmla="*/ 5535245 h 5535245"/>
                <a:gd name="connsiteX3" fmla="*/ 0 w 12544424"/>
                <a:gd name="connsiteY3" fmla="*/ 5535245 h 5535245"/>
                <a:gd name="connsiteX0" fmla="*/ 0 w 12544424"/>
                <a:gd name="connsiteY0" fmla="*/ 5535245 h 5535245"/>
                <a:gd name="connsiteX1" fmla="*/ 0 w 12544424"/>
                <a:gd name="connsiteY1" fmla="*/ 0 h 5535245"/>
                <a:gd name="connsiteX2" fmla="*/ 5305424 w 12544424"/>
                <a:gd name="connsiteY2" fmla="*/ 2330375 h 5535245"/>
                <a:gd name="connsiteX3" fmla="*/ 12544424 w 12544424"/>
                <a:gd name="connsiteY3" fmla="*/ 5535245 h 5535245"/>
                <a:gd name="connsiteX4" fmla="*/ 0 w 12544424"/>
                <a:gd name="connsiteY4" fmla="*/ 5535245 h 5535245"/>
                <a:gd name="connsiteX0" fmla="*/ 0 w 12544424"/>
                <a:gd name="connsiteY0" fmla="*/ 5535245 h 5535245"/>
                <a:gd name="connsiteX1" fmla="*/ 47624 w 12544424"/>
                <a:gd name="connsiteY1" fmla="*/ 2330375 h 5535245"/>
                <a:gd name="connsiteX2" fmla="*/ 0 w 12544424"/>
                <a:gd name="connsiteY2" fmla="*/ 0 h 5535245"/>
                <a:gd name="connsiteX3" fmla="*/ 5305424 w 12544424"/>
                <a:gd name="connsiteY3" fmla="*/ 2330375 h 5535245"/>
                <a:gd name="connsiteX4" fmla="*/ 12544424 w 12544424"/>
                <a:gd name="connsiteY4" fmla="*/ 5535245 h 5535245"/>
                <a:gd name="connsiteX5" fmla="*/ 0 w 12544424"/>
                <a:gd name="connsiteY5" fmla="*/ 5535245 h 5535245"/>
                <a:gd name="connsiteX0" fmla="*/ 0 w 12544424"/>
                <a:gd name="connsiteY0" fmla="*/ 3204870 h 3204870"/>
                <a:gd name="connsiteX1" fmla="*/ 47624 w 12544424"/>
                <a:gd name="connsiteY1" fmla="*/ 0 h 3204870"/>
                <a:gd name="connsiteX2" fmla="*/ 5305424 w 12544424"/>
                <a:gd name="connsiteY2" fmla="*/ 0 h 3204870"/>
                <a:gd name="connsiteX3" fmla="*/ 12544424 w 12544424"/>
                <a:gd name="connsiteY3" fmla="*/ 3204870 h 3204870"/>
                <a:gd name="connsiteX4" fmla="*/ 0 w 12544424"/>
                <a:gd name="connsiteY4" fmla="*/ 3204870 h 3204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44424" h="3204870">
                  <a:moveTo>
                    <a:pt x="0" y="3204870"/>
                  </a:moveTo>
                  <a:lnTo>
                    <a:pt x="47624" y="0"/>
                  </a:lnTo>
                  <a:lnTo>
                    <a:pt x="5305424" y="0"/>
                  </a:lnTo>
                  <a:lnTo>
                    <a:pt x="12544424" y="3204870"/>
                  </a:lnTo>
                  <a:lnTo>
                    <a:pt x="0" y="3204870"/>
                  </a:lnTo>
                  <a:close/>
                </a:path>
              </a:pathLst>
            </a:custGeom>
            <a:solidFill>
              <a:srgbClr val="FFFF00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094001" y="2220392"/>
            <a:ext cx="19071786" cy="2837900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6000" b="1" baseline="0">
                <a:solidFill>
                  <a:schemeClr val="tx1"/>
                </a:solidFill>
              </a:defRPr>
            </a:lvl1pPr>
            <a:lvl2pPr algn="ctr">
              <a:defRPr sz="8000"/>
            </a:lvl2pPr>
            <a:lvl3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8000"/>
            </a:lvl3pPr>
            <a:lvl5pPr algn="ctr">
              <a:defRPr sz="8000"/>
            </a:lvl5pPr>
          </a:lstStyle>
          <a:p>
            <a:pPr lvl="0"/>
            <a:r>
              <a:rPr lang="de-DE" dirty="0" smtClean="0"/>
              <a:t>Hier Titel der Arbeit eingeben, </a:t>
            </a:r>
            <a:br>
              <a:rPr lang="de-DE" dirty="0" smtClean="0"/>
            </a:br>
            <a:r>
              <a:rPr lang="de-DE" dirty="0" smtClean="0"/>
              <a:t>maximal zwei Zeilen Arial fett ca. 60pt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250198"/>
            <a:ext cx="21383624" cy="726446"/>
          </a:xfrm>
          <a:prstGeom prst="rect">
            <a:avLst/>
          </a:prstGeom>
          <a:solidFill>
            <a:srgbClr val="D1D1D1"/>
          </a:solidFill>
        </p:spPr>
        <p:txBody>
          <a:bodyPr lIns="288000" rIns="288000" anchor="ctr" anchorCtr="0"/>
          <a:lstStyle>
            <a:lvl1pPr algn="ctr">
              <a:defRPr sz="4000" baseline="0">
                <a:solidFill>
                  <a:srgbClr val="7F7F7F"/>
                </a:solidFill>
              </a:defRPr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de-DE" dirty="0" smtClean="0"/>
              <a:t>M. Musterfrau, M. Mustermann, B. Beispielmann (Autoren, Arial ca. 40pt)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960503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029190" y="114310"/>
            <a:ext cx="3366833" cy="1747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2" b="26801"/>
          <a:stretch/>
        </p:blipFill>
        <p:spPr>
          <a:xfrm>
            <a:off x="6738094" y="28908801"/>
            <a:ext cx="8217268" cy="1088599"/>
          </a:xfrm>
          <a:prstGeom prst="rect">
            <a:avLst/>
          </a:prstGeom>
        </p:spPr>
      </p:pic>
      <p:sp>
        <p:nvSpPr>
          <p:cNvPr id="4" name="Rechteck 3"/>
          <p:cNvSpPr/>
          <p:nvPr userDrawn="1"/>
        </p:nvSpPr>
        <p:spPr>
          <a:xfrm>
            <a:off x="0" y="2057400"/>
            <a:ext cx="21383625" cy="26613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72" r:id="rId2"/>
    <p:sldLayoutId id="2147483674" r:id="rId3"/>
    <p:sldLayoutId id="2147483678" r:id="rId4"/>
    <p:sldLayoutId id="2147483673" r:id="rId5"/>
    <p:sldLayoutId id="2147483677" r:id="rId6"/>
    <p:sldLayoutId id="2147483675" r:id="rId7"/>
    <p:sldLayoutId id="2147483676" r:id="rId8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800" b="0" i="0" u="none" strike="noStrike" cap="none" baseline="0">
          <a:solidFill>
            <a:srgbClr val="000000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430" userDrawn="1">
          <p15:clr>
            <a:srgbClr val="F26B43"/>
          </p15:clr>
        </p15:guide>
        <p15:guide id="3" pos="13040" userDrawn="1">
          <p15:clr>
            <a:srgbClr val="F26B43"/>
          </p15:clr>
        </p15:guide>
        <p15:guide id="5" pos="6554" userDrawn="1">
          <p15:clr>
            <a:srgbClr val="F26B43"/>
          </p15:clr>
        </p15:guide>
        <p15:guide id="6" pos="6962" userDrawn="1">
          <p15:clr>
            <a:srgbClr val="F26B43"/>
          </p15:clr>
        </p15:guide>
        <p15:guide id="7" orient="horz" pos="1303" userDrawn="1">
          <p15:clr>
            <a:srgbClr val="F26B43"/>
          </p15:clr>
        </p15:guide>
        <p15:guide id="8" orient="horz" pos="3299" userDrawn="1">
          <p15:clr>
            <a:srgbClr val="F26B43"/>
          </p15:clr>
        </p15:guide>
        <p15:guide id="10" orient="horz" pos="16067" userDrawn="1">
          <p15:clr>
            <a:srgbClr val="F26B43"/>
          </p15:clr>
        </p15:guide>
        <p15:guide id="12" orient="horz" pos="3775" userDrawn="1">
          <p15:clr>
            <a:srgbClr val="F26B43"/>
          </p15:clr>
        </p15:guide>
        <p15:guide id="13" orient="horz" pos="15659" userDrawn="1">
          <p15:clr>
            <a:srgbClr val="F26B43"/>
          </p15:clr>
        </p15:guide>
        <p15:guide id="15" orient="horz" pos="427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714076" y="7716494"/>
            <a:ext cx="9720000" cy="6719714"/>
          </a:xfrm>
          <a:prstGeom prst="rect">
            <a:avLst/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714077" y="6784975"/>
            <a:ext cx="9720000" cy="935211"/>
          </a:xfrm>
          <a:prstGeom prst="rect">
            <a:avLst/>
          </a:prstGeom>
          <a:solidFill>
            <a:srgbClr val="A5BDCA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1094001" y="6851089"/>
            <a:ext cx="186301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800" b="0" cap="none" spc="0" dirty="0" smtClean="0">
                <a:ln w="0">
                  <a:noFill/>
                </a:ln>
                <a:solidFill>
                  <a:schemeClr val="tx1"/>
                </a:solidFill>
                <a:effectLst/>
              </a:rPr>
              <a:t>Titel 1</a:t>
            </a:r>
            <a:endParaRPr lang="de-DE" sz="4800" b="0" cap="none" spc="0" dirty="0">
              <a:ln w="0"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1" name="Auf der gleichen Seite des Rechtecks liegende Ecken abrunden 10"/>
          <p:cNvSpPr/>
          <p:nvPr/>
        </p:nvSpPr>
        <p:spPr>
          <a:xfrm rot="10800000">
            <a:off x="723825" y="26314256"/>
            <a:ext cx="19977174" cy="1717342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725294" y="25579388"/>
            <a:ext cx="19975701" cy="935211"/>
          </a:xfrm>
          <a:prstGeom prst="rect">
            <a:avLst/>
          </a:prstGeom>
          <a:solidFill>
            <a:srgbClr val="A5BDCA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platzhalter 13"/>
          <p:cNvSpPr txBox="1">
            <a:spLocks/>
          </p:cNvSpPr>
          <p:nvPr/>
        </p:nvSpPr>
        <p:spPr>
          <a:xfrm>
            <a:off x="1094001" y="26848059"/>
            <a:ext cx="18527477" cy="1021425"/>
          </a:xfrm>
          <a:prstGeom prst="rect">
            <a:avLst/>
          </a:prstGeom>
          <a:noFill/>
          <a:ln>
            <a:noFill/>
          </a:ln>
        </p:spPr>
        <p:txBody>
          <a:bodyPr lIns="252000" tIns="72000" rIns="252000" bIns="7200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000" b="0" i="1" u="none" strike="noStrike" cap="none" baseline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800" b="0" i="1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800" b="0" i="1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800" b="0" i="1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800" b="0" i="1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 smtClean="0"/>
              <a:t>Hier Literatur-, Quellen- und ähnliche Angaben eingeben in Arial kursiv 40pt</a:t>
            </a:r>
          </a:p>
        </p:txBody>
      </p:sp>
      <p:sp>
        <p:nvSpPr>
          <p:cNvPr id="10" name="Rechteck 9"/>
          <p:cNvSpPr/>
          <p:nvPr/>
        </p:nvSpPr>
        <p:spPr>
          <a:xfrm>
            <a:off x="1094001" y="25626248"/>
            <a:ext cx="230864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800" b="0" cap="none" spc="0" dirty="0" smtClean="0">
                <a:ln w="0">
                  <a:noFill/>
                </a:ln>
                <a:solidFill>
                  <a:schemeClr val="tx1"/>
                </a:solidFill>
                <a:effectLst/>
              </a:rPr>
              <a:t>Quellen</a:t>
            </a:r>
            <a:endParaRPr lang="de-DE" sz="5400" b="0" cap="none" spc="0" dirty="0">
              <a:ln w="0"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714077" y="16170598"/>
            <a:ext cx="9720000" cy="8688065"/>
          </a:xfrm>
          <a:prstGeom prst="rect">
            <a:avLst/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>
            <a:off x="723825" y="15235387"/>
            <a:ext cx="9720000" cy="935211"/>
          </a:xfrm>
          <a:prstGeom prst="rect">
            <a:avLst/>
          </a:prstGeom>
          <a:solidFill>
            <a:srgbClr val="A5BDCA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11087100" y="7747367"/>
            <a:ext cx="9720000" cy="17111295"/>
          </a:xfrm>
          <a:prstGeom prst="rect">
            <a:avLst/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11087100" y="6812155"/>
            <a:ext cx="9720000" cy="936000"/>
          </a:xfrm>
          <a:prstGeom prst="rect">
            <a:avLst/>
          </a:prstGeom>
          <a:solidFill>
            <a:srgbClr val="A5BDCA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/>
          <p:cNvSpPr/>
          <p:nvPr/>
        </p:nvSpPr>
        <p:spPr>
          <a:xfrm>
            <a:off x="1094001" y="15269795"/>
            <a:ext cx="186301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800" b="0" cap="none" spc="0" dirty="0" smtClean="0">
                <a:ln w="0">
                  <a:noFill/>
                </a:ln>
                <a:solidFill>
                  <a:schemeClr val="tx1"/>
                </a:solidFill>
                <a:effectLst/>
              </a:rPr>
              <a:t>Titel 2</a:t>
            </a:r>
            <a:endParaRPr lang="de-DE" sz="4800" b="0" cap="none" spc="0" dirty="0">
              <a:ln w="0"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11333690" y="6845310"/>
            <a:ext cx="186301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800" b="0" cap="none" spc="0" dirty="0" smtClean="0">
                <a:ln w="0">
                  <a:noFill/>
                </a:ln>
                <a:solidFill>
                  <a:schemeClr val="tx1"/>
                </a:solidFill>
                <a:effectLst/>
              </a:rPr>
              <a:t>Titel 3</a:t>
            </a:r>
            <a:endParaRPr lang="de-DE" sz="4800" b="0" cap="none" spc="0" dirty="0">
              <a:ln w="0"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11354369" y="8080827"/>
            <a:ext cx="9046594" cy="11387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bg2"/>
                </a:solidFill>
              </a:rPr>
              <a:t>Wichtige </a:t>
            </a:r>
            <a:r>
              <a:rPr lang="de-DE" sz="3600" b="1" dirty="0" smtClean="0">
                <a:solidFill>
                  <a:schemeClr val="bg2"/>
                </a:solidFill>
              </a:rPr>
              <a:t>Hinweise</a:t>
            </a:r>
            <a:r>
              <a:rPr lang="de-DE" sz="3600" dirty="0">
                <a:solidFill>
                  <a:schemeClr val="bg2"/>
                </a:solidFill>
              </a:rPr>
              <a:t/>
            </a:r>
            <a:br>
              <a:rPr lang="de-DE" sz="3600" dirty="0">
                <a:solidFill>
                  <a:schemeClr val="bg2"/>
                </a:solidFill>
              </a:rPr>
            </a:br>
            <a:endParaRPr lang="de-DE" sz="3600" dirty="0">
              <a:solidFill>
                <a:schemeClr val="bg2"/>
              </a:solidFill>
            </a:endParaRPr>
          </a:p>
          <a:p>
            <a:pPr marL="742950" indent="-7429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600" dirty="0">
                <a:solidFill>
                  <a:schemeClr val="bg2"/>
                </a:solidFill>
              </a:rPr>
              <a:t>Schriftart: </a:t>
            </a:r>
            <a:r>
              <a:rPr lang="de-DE" sz="3600" dirty="0" smtClean="0">
                <a:solidFill>
                  <a:schemeClr val="bg2"/>
                </a:solidFill>
              </a:rPr>
              <a:t>Arial, Überschrift (Kacheln): </a:t>
            </a:r>
            <a:r>
              <a:rPr lang="de-DE" sz="3600" dirty="0">
                <a:solidFill>
                  <a:schemeClr val="bg2"/>
                </a:solidFill>
              </a:rPr>
              <a:t>ca. </a:t>
            </a:r>
            <a:r>
              <a:rPr lang="de-DE" sz="3600" dirty="0" smtClean="0">
                <a:solidFill>
                  <a:schemeClr val="bg2"/>
                </a:solidFill>
              </a:rPr>
              <a:t>48 </a:t>
            </a:r>
            <a:r>
              <a:rPr lang="de-DE" sz="3600" dirty="0">
                <a:solidFill>
                  <a:schemeClr val="bg2"/>
                </a:solidFill>
              </a:rPr>
              <a:t>Pt</a:t>
            </a:r>
            <a:r>
              <a:rPr lang="de-DE" sz="3600" dirty="0" smtClean="0">
                <a:solidFill>
                  <a:schemeClr val="bg2"/>
                </a:solidFill>
              </a:rPr>
              <a:t>., Zwischenüberschrift: ca. 36 Pt, fett, Fließtext</a:t>
            </a:r>
            <a:r>
              <a:rPr lang="de-DE" sz="3600" dirty="0">
                <a:solidFill>
                  <a:schemeClr val="bg2"/>
                </a:solidFill>
              </a:rPr>
              <a:t>: ca. 18 Pt. </a:t>
            </a:r>
            <a:br>
              <a:rPr lang="de-DE" sz="3600" dirty="0">
                <a:solidFill>
                  <a:schemeClr val="bg2"/>
                </a:solidFill>
              </a:rPr>
            </a:br>
            <a:r>
              <a:rPr lang="de-DE" sz="3600" dirty="0">
                <a:solidFill>
                  <a:schemeClr val="bg2"/>
                </a:solidFill>
              </a:rPr>
              <a:t>(von diesen Vorgaben darf abgewichen werden</a:t>
            </a:r>
            <a:r>
              <a:rPr lang="de-DE" sz="3600" dirty="0" smtClean="0">
                <a:solidFill>
                  <a:schemeClr val="bg2"/>
                </a:solidFill>
              </a:rPr>
              <a:t>).</a:t>
            </a:r>
            <a:endParaRPr lang="de-DE" sz="3600" dirty="0">
              <a:solidFill>
                <a:schemeClr val="bg2"/>
              </a:solidFill>
            </a:endParaRPr>
          </a:p>
          <a:p>
            <a:pPr marL="742950" indent="-7429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600" dirty="0">
                <a:solidFill>
                  <a:schemeClr val="bg2"/>
                </a:solidFill>
              </a:rPr>
              <a:t>Informationskacheln </a:t>
            </a:r>
            <a:r>
              <a:rPr lang="de-DE" sz="3600" dirty="0" smtClean="0">
                <a:solidFill>
                  <a:schemeClr val="bg2"/>
                </a:solidFill>
              </a:rPr>
              <a:t>ohne Rahmen. </a:t>
            </a:r>
            <a:endParaRPr lang="de-DE" sz="3600" dirty="0">
              <a:solidFill>
                <a:schemeClr val="bg2"/>
              </a:solidFill>
            </a:endParaRPr>
          </a:p>
          <a:p>
            <a:pPr marL="742950" indent="-7429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600" dirty="0" smtClean="0">
                <a:solidFill>
                  <a:schemeClr val="bg2"/>
                </a:solidFill>
              </a:rPr>
              <a:t>Fließtext sichtbar von Bildbeschrei-bungen trennen.</a:t>
            </a:r>
            <a:endParaRPr lang="de-DE" sz="3600" dirty="0">
              <a:solidFill>
                <a:schemeClr val="bg2"/>
              </a:solidFill>
            </a:endParaRPr>
          </a:p>
          <a:p>
            <a:pPr marL="742950" indent="-7429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600" dirty="0">
                <a:solidFill>
                  <a:schemeClr val="bg2"/>
                </a:solidFill>
              </a:rPr>
              <a:t>Führungslinien zur Ausrichtung der Informationskacheln nutzen</a:t>
            </a:r>
            <a:r>
              <a:rPr lang="de-DE" sz="3600" dirty="0" smtClean="0">
                <a:solidFill>
                  <a:schemeClr val="bg2"/>
                </a:solidFill>
              </a:rPr>
              <a:t>. Die Breite der Kacheln ist festgeschrieben. Die Höhe frei wählbar (Änderung über Folienmaster).</a:t>
            </a:r>
          </a:p>
          <a:p>
            <a:pPr marL="742950" indent="-7429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600" dirty="0" smtClean="0">
                <a:solidFill>
                  <a:schemeClr val="bg2"/>
                </a:solidFill>
              </a:rPr>
              <a:t>Anzahl </a:t>
            </a:r>
            <a:r>
              <a:rPr lang="de-DE" sz="3600" dirty="0">
                <a:solidFill>
                  <a:schemeClr val="bg2"/>
                </a:solidFill>
              </a:rPr>
              <a:t>der Informationskacheln ist frei </a:t>
            </a:r>
            <a:r>
              <a:rPr lang="de-DE" sz="3600" dirty="0" smtClean="0">
                <a:solidFill>
                  <a:schemeClr val="bg2"/>
                </a:solidFill>
              </a:rPr>
              <a:t>wählbar (Änderung über Folienmaster).</a:t>
            </a:r>
            <a:endParaRPr lang="de-DE" sz="3600" dirty="0">
              <a:solidFill>
                <a:schemeClr val="bg2"/>
              </a:solidFill>
            </a:endParaRPr>
          </a:p>
          <a:p>
            <a:pPr marL="742950" indent="-7429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600" dirty="0" smtClean="0">
                <a:solidFill>
                  <a:schemeClr val="bg2"/>
                </a:solidFill>
              </a:rPr>
              <a:t>Designfarben sind grundsätzlich festgelegt.</a:t>
            </a:r>
            <a:endParaRPr lang="de-DE" sz="3600" dirty="0">
              <a:solidFill>
                <a:schemeClr val="bg2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4008810" y="10018934"/>
            <a:ext cx="3501280" cy="787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Leserichtung</a:t>
            </a:r>
            <a:endParaRPr lang="de-DE" dirty="0">
              <a:solidFill>
                <a:srgbClr val="FF0000"/>
              </a:solidFill>
            </a:endParaRPr>
          </a:p>
        </p:txBody>
      </p:sp>
      <p:cxnSp>
        <p:nvCxnSpPr>
          <p:cNvPr id="24" name="Gerade Verbindung mit Pfeil 23"/>
          <p:cNvCxnSpPr/>
          <p:nvPr/>
        </p:nvCxnSpPr>
        <p:spPr>
          <a:xfrm>
            <a:off x="5759450" y="11252200"/>
            <a:ext cx="0" cy="13081000"/>
          </a:xfrm>
          <a:prstGeom prst="straightConnector1">
            <a:avLst/>
          </a:prstGeom>
          <a:ln w="762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>
          <a:xfrm flipV="1">
            <a:off x="6197600" y="19545300"/>
            <a:ext cx="6261100" cy="4650282"/>
          </a:xfrm>
          <a:prstGeom prst="straightConnector1">
            <a:avLst/>
          </a:prstGeom>
          <a:ln w="762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228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Herausforderungen und Chancen der digitalen Unternehmensrechnung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682625" y="7678058"/>
            <a:ext cx="9720000" cy="6719714"/>
          </a:xfrm>
          <a:prstGeom prst="rect">
            <a:avLst/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706427" y="6784975"/>
            <a:ext cx="9720000" cy="935211"/>
          </a:xfrm>
          <a:prstGeom prst="rect">
            <a:avLst/>
          </a:prstGeom>
          <a:solidFill>
            <a:srgbClr val="A5BDCA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1269712" y="6889189"/>
            <a:ext cx="28552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800" b="0" cap="none" spc="0" dirty="0" smtClean="0">
                <a:ln w="0">
                  <a:noFill/>
                </a:ln>
                <a:solidFill>
                  <a:schemeClr val="tx1"/>
                </a:solidFill>
                <a:effectLst/>
              </a:rPr>
              <a:t>Beispiel 1</a:t>
            </a:r>
            <a:endParaRPr lang="de-DE" sz="4800" b="0" cap="none" spc="0" dirty="0">
              <a:ln w="0"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1" name="Auf der gleichen Seite des Rechtecks liegende Ecken abrunden 10"/>
          <p:cNvSpPr/>
          <p:nvPr/>
        </p:nvSpPr>
        <p:spPr>
          <a:xfrm rot="10800000">
            <a:off x="717169" y="26561458"/>
            <a:ext cx="19983829" cy="1456927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714647" y="25579787"/>
            <a:ext cx="19986352" cy="935211"/>
          </a:xfrm>
          <a:prstGeom prst="rect">
            <a:avLst/>
          </a:prstGeom>
          <a:solidFill>
            <a:srgbClr val="A5BDCA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platzhalter 13"/>
          <p:cNvSpPr txBox="1">
            <a:spLocks/>
          </p:cNvSpPr>
          <p:nvPr/>
        </p:nvSpPr>
        <p:spPr>
          <a:xfrm>
            <a:off x="1094001" y="26848059"/>
            <a:ext cx="18527477" cy="1021425"/>
          </a:xfrm>
          <a:prstGeom prst="rect">
            <a:avLst/>
          </a:prstGeom>
          <a:noFill/>
          <a:ln>
            <a:noFill/>
          </a:ln>
        </p:spPr>
        <p:txBody>
          <a:bodyPr lIns="252000" tIns="72000" rIns="252000" bIns="7200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000" b="0" i="1" u="none" strike="noStrike" cap="none" baseline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800" b="0" i="1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800" b="0" i="1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800" b="0" i="1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800" b="0" i="1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 smtClean="0"/>
              <a:t>Hier Literatur-, Quellen- und ähnliche Angaben eingeben in Arial kursiv 40pt</a:t>
            </a:r>
          </a:p>
        </p:txBody>
      </p:sp>
      <p:sp>
        <p:nvSpPr>
          <p:cNvPr id="10" name="Rechteck 9"/>
          <p:cNvSpPr/>
          <p:nvPr/>
        </p:nvSpPr>
        <p:spPr>
          <a:xfrm>
            <a:off x="1094001" y="25626248"/>
            <a:ext cx="230864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800" b="0" cap="none" spc="0" dirty="0" smtClean="0">
                <a:ln w="0">
                  <a:noFill/>
                </a:ln>
                <a:solidFill>
                  <a:schemeClr val="tx1"/>
                </a:solidFill>
                <a:effectLst/>
              </a:rPr>
              <a:t>Quellen</a:t>
            </a:r>
            <a:endParaRPr lang="de-DE" sz="5400" b="0" cap="none" spc="0" dirty="0">
              <a:ln w="0"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682625" y="16170598"/>
            <a:ext cx="9720000" cy="8688065"/>
          </a:xfrm>
          <a:prstGeom prst="rect">
            <a:avLst/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>
            <a:off x="686831" y="15229777"/>
            <a:ext cx="9720000" cy="935211"/>
          </a:xfrm>
          <a:prstGeom prst="rect">
            <a:avLst/>
          </a:prstGeom>
          <a:solidFill>
            <a:srgbClr val="A5BDCA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11052175" y="7751114"/>
            <a:ext cx="9720000" cy="17111295"/>
          </a:xfrm>
          <a:prstGeom prst="rect">
            <a:avLst/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11052175" y="6815903"/>
            <a:ext cx="9720000" cy="935211"/>
          </a:xfrm>
          <a:prstGeom prst="rect">
            <a:avLst/>
          </a:prstGeom>
          <a:solidFill>
            <a:srgbClr val="A5BDCA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/>
          <p:cNvSpPr/>
          <p:nvPr/>
        </p:nvSpPr>
        <p:spPr>
          <a:xfrm>
            <a:off x="1094000" y="15269105"/>
            <a:ext cx="28552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800" b="0" cap="none" spc="0" dirty="0" smtClean="0">
                <a:ln w="0">
                  <a:noFill/>
                </a:ln>
                <a:solidFill>
                  <a:schemeClr val="tx1"/>
                </a:solidFill>
                <a:effectLst/>
              </a:rPr>
              <a:t>Beispiel 2</a:t>
            </a:r>
            <a:endParaRPr lang="de-DE" sz="4800" b="0" cap="none" spc="0" dirty="0">
              <a:ln w="0"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11483037" y="6847061"/>
            <a:ext cx="28552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800" b="0" cap="none" spc="0" dirty="0" smtClean="0">
                <a:ln w="0">
                  <a:noFill/>
                </a:ln>
                <a:solidFill>
                  <a:schemeClr val="tx1"/>
                </a:solidFill>
                <a:effectLst/>
              </a:rPr>
              <a:t>Beispiel 3</a:t>
            </a:r>
            <a:endParaRPr lang="de-DE" sz="4800" b="0" cap="none" spc="0" dirty="0">
              <a:ln w="0"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8" name="Rechteck 27"/>
          <p:cNvSpPr/>
          <p:nvPr/>
        </p:nvSpPr>
        <p:spPr>
          <a:xfrm rot="20313653">
            <a:off x="293901" y="1063706"/>
            <a:ext cx="439094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7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BEISPIEL</a:t>
            </a:r>
            <a:endParaRPr lang="de-DE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1094000" y="8080827"/>
            <a:ext cx="8926299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2800" dirty="0" err="1" smtClean="0">
                <a:solidFill>
                  <a:schemeClr val="bg2"/>
                </a:solidFill>
              </a:rPr>
              <a:t>Ddkfjtzh</a:t>
            </a:r>
            <a:r>
              <a:rPr lang="de-DE" sz="2800" dirty="0" smtClean="0">
                <a:solidFill>
                  <a:schemeClr val="bg2"/>
                </a:solidFill>
              </a:rPr>
              <a:t> </a:t>
            </a:r>
            <a:r>
              <a:rPr lang="de-DE" sz="2800" dirty="0" err="1" smtClean="0">
                <a:solidFill>
                  <a:schemeClr val="bg2"/>
                </a:solidFill>
              </a:rPr>
              <a:t>mmdhdzz</a:t>
            </a:r>
            <a:r>
              <a:rPr lang="de-DE" sz="2800" dirty="0" smtClean="0">
                <a:solidFill>
                  <a:schemeClr val="bg2"/>
                </a:solidFill>
              </a:rPr>
              <a:t> </a:t>
            </a:r>
            <a:r>
              <a:rPr lang="de-DE" sz="2800" dirty="0" err="1" smtClean="0">
                <a:solidFill>
                  <a:schemeClr val="bg2"/>
                </a:solidFill>
              </a:rPr>
              <a:t>mkddd</a:t>
            </a:r>
            <a:r>
              <a:rPr lang="de-DE" sz="2800" dirty="0" smtClean="0">
                <a:solidFill>
                  <a:schemeClr val="bg2"/>
                </a:solidFill>
              </a:rPr>
              <a:t> </a:t>
            </a:r>
            <a:r>
              <a:rPr lang="de-DE" sz="2800" dirty="0" err="1" smtClean="0">
                <a:solidFill>
                  <a:schemeClr val="bg2"/>
                </a:solidFill>
              </a:rPr>
              <a:t>fkfcivuv</a:t>
            </a:r>
            <a:r>
              <a:rPr lang="de-DE" sz="2800" dirty="0" smtClean="0">
                <a:solidFill>
                  <a:schemeClr val="bg2"/>
                </a:solidFill>
              </a:rPr>
              <a:t> </a:t>
            </a:r>
            <a:r>
              <a:rPr lang="de-DE" sz="2800" dirty="0" err="1" smtClean="0">
                <a:solidFill>
                  <a:schemeClr val="bg2"/>
                </a:solidFill>
              </a:rPr>
              <a:t>kjdhdgd</a:t>
            </a:r>
            <a:r>
              <a:rPr lang="de-DE" sz="2800" dirty="0" smtClean="0">
                <a:solidFill>
                  <a:schemeClr val="bg2"/>
                </a:solidFill>
              </a:rPr>
              <a:t> </a:t>
            </a:r>
            <a:r>
              <a:rPr lang="de-DE" sz="2800" dirty="0" err="1" smtClean="0">
                <a:solidFill>
                  <a:schemeClr val="bg2"/>
                </a:solidFill>
              </a:rPr>
              <a:t>kckci</a:t>
            </a:r>
            <a:r>
              <a:rPr lang="de-DE" sz="2800" dirty="0" smtClean="0">
                <a:solidFill>
                  <a:schemeClr val="bg2"/>
                </a:solidFill>
              </a:rPr>
              <a:t> </a:t>
            </a:r>
            <a:r>
              <a:rPr lang="de-DE" sz="2800" dirty="0" err="1" smtClean="0">
                <a:solidFill>
                  <a:schemeClr val="bg2"/>
                </a:solidFill>
              </a:rPr>
              <a:t>fg</a:t>
            </a:r>
            <a:endParaRPr lang="de-DE" sz="2800" dirty="0">
              <a:solidFill>
                <a:schemeClr val="bg2"/>
              </a:solidFill>
            </a:endParaRPr>
          </a:p>
          <a:p>
            <a:pPr algn="just"/>
            <a:r>
              <a:rPr lang="de-DE" sz="2800" dirty="0">
                <a:solidFill>
                  <a:schemeClr val="bg2"/>
                </a:solidFill>
              </a:rPr>
              <a:t>Lorem ipsum </a:t>
            </a:r>
            <a:r>
              <a:rPr lang="de-DE" sz="2800" dirty="0" err="1">
                <a:solidFill>
                  <a:schemeClr val="bg2"/>
                </a:solidFill>
              </a:rPr>
              <a:t>dolor</a:t>
            </a:r>
            <a:r>
              <a:rPr lang="de-DE" sz="2800" dirty="0">
                <a:solidFill>
                  <a:schemeClr val="bg2"/>
                </a:solidFill>
              </a:rPr>
              <a:t> </a:t>
            </a:r>
            <a:r>
              <a:rPr lang="de-DE" sz="2800" dirty="0" err="1">
                <a:solidFill>
                  <a:schemeClr val="bg2"/>
                </a:solidFill>
              </a:rPr>
              <a:t>sit</a:t>
            </a:r>
            <a:r>
              <a:rPr lang="de-DE" sz="2800" dirty="0">
                <a:solidFill>
                  <a:schemeClr val="bg2"/>
                </a:solidFill>
              </a:rPr>
              <a:t> </a:t>
            </a:r>
            <a:r>
              <a:rPr lang="de-DE" sz="2800" dirty="0" err="1">
                <a:solidFill>
                  <a:schemeClr val="bg2"/>
                </a:solidFill>
              </a:rPr>
              <a:t>amet</a:t>
            </a:r>
            <a:r>
              <a:rPr lang="de-DE" sz="2800" dirty="0">
                <a:solidFill>
                  <a:schemeClr val="bg2"/>
                </a:solidFill>
              </a:rPr>
              <a:t>, </a:t>
            </a:r>
            <a:r>
              <a:rPr lang="de-DE" sz="2800" dirty="0" err="1">
                <a:solidFill>
                  <a:schemeClr val="bg2"/>
                </a:solidFill>
              </a:rPr>
              <a:t>consetetur</a:t>
            </a:r>
            <a:r>
              <a:rPr lang="de-DE" sz="2800" dirty="0">
                <a:solidFill>
                  <a:schemeClr val="bg2"/>
                </a:solidFill>
              </a:rPr>
              <a:t> </a:t>
            </a:r>
            <a:r>
              <a:rPr lang="de-DE" sz="2800" dirty="0" err="1">
                <a:solidFill>
                  <a:schemeClr val="bg2"/>
                </a:solidFill>
              </a:rPr>
              <a:t>sadipscing</a:t>
            </a:r>
            <a:r>
              <a:rPr lang="de-DE" sz="2800" dirty="0">
                <a:solidFill>
                  <a:schemeClr val="bg2"/>
                </a:solidFill>
              </a:rPr>
              <a:t> </a:t>
            </a:r>
            <a:r>
              <a:rPr lang="de-DE" sz="2800" dirty="0" err="1">
                <a:solidFill>
                  <a:schemeClr val="bg2"/>
                </a:solidFill>
              </a:rPr>
              <a:t>elitr</a:t>
            </a:r>
            <a:r>
              <a:rPr lang="de-DE" sz="2800" dirty="0">
                <a:solidFill>
                  <a:schemeClr val="bg2"/>
                </a:solidFill>
              </a:rPr>
              <a:t>, </a:t>
            </a:r>
            <a:r>
              <a:rPr lang="de-DE" sz="2800" dirty="0" err="1">
                <a:solidFill>
                  <a:schemeClr val="bg2"/>
                </a:solidFill>
              </a:rPr>
              <a:t>sed</a:t>
            </a:r>
            <a:r>
              <a:rPr lang="de-DE" sz="2800" dirty="0">
                <a:solidFill>
                  <a:schemeClr val="bg2"/>
                </a:solidFill>
              </a:rPr>
              <a:t> </a:t>
            </a:r>
            <a:r>
              <a:rPr lang="de-DE" sz="2800" dirty="0" err="1">
                <a:solidFill>
                  <a:schemeClr val="bg2"/>
                </a:solidFill>
              </a:rPr>
              <a:t>diam</a:t>
            </a:r>
            <a:r>
              <a:rPr lang="de-DE" sz="2800" dirty="0">
                <a:solidFill>
                  <a:schemeClr val="bg2"/>
                </a:solidFill>
              </a:rPr>
              <a:t> </a:t>
            </a:r>
            <a:r>
              <a:rPr lang="de-DE" sz="2800" dirty="0" err="1">
                <a:solidFill>
                  <a:schemeClr val="bg2"/>
                </a:solidFill>
              </a:rPr>
              <a:t>nonumy</a:t>
            </a:r>
            <a:r>
              <a:rPr lang="de-DE" sz="2800" dirty="0">
                <a:solidFill>
                  <a:schemeClr val="bg2"/>
                </a:solidFill>
              </a:rPr>
              <a:t> </a:t>
            </a:r>
            <a:r>
              <a:rPr lang="de-DE" sz="2800" dirty="0" err="1">
                <a:solidFill>
                  <a:schemeClr val="bg2"/>
                </a:solidFill>
              </a:rPr>
              <a:t>eirmod</a:t>
            </a:r>
            <a:r>
              <a:rPr lang="de-DE" sz="2800" dirty="0">
                <a:solidFill>
                  <a:schemeClr val="bg2"/>
                </a:solidFill>
              </a:rPr>
              <a:t> </a:t>
            </a:r>
            <a:r>
              <a:rPr lang="de-DE" sz="2800" dirty="0" err="1">
                <a:solidFill>
                  <a:schemeClr val="bg2"/>
                </a:solidFill>
              </a:rPr>
              <a:t>tempor</a:t>
            </a:r>
            <a:r>
              <a:rPr lang="de-DE" sz="2800" dirty="0">
                <a:solidFill>
                  <a:schemeClr val="bg2"/>
                </a:solidFill>
              </a:rPr>
              <a:t> </a:t>
            </a:r>
            <a:r>
              <a:rPr lang="de-DE" sz="2800" dirty="0" err="1">
                <a:solidFill>
                  <a:schemeClr val="bg2"/>
                </a:solidFill>
              </a:rPr>
              <a:t>invidunt</a:t>
            </a:r>
            <a:r>
              <a:rPr lang="de-DE" sz="2800" dirty="0">
                <a:solidFill>
                  <a:schemeClr val="bg2"/>
                </a:solidFill>
              </a:rPr>
              <a:t> </a:t>
            </a:r>
            <a:r>
              <a:rPr lang="de-DE" sz="2800" dirty="0" err="1">
                <a:solidFill>
                  <a:schemeClr val="bg2"/>
                </a:solidFill>
              </a:rPr>
              <a:t>ut</a:t>
            </a:r>
            <a:r>
              <a:rPr lang="de-DE" sz="2800" dirty="0">
                <a:solidFill>
                  <a:schemeClr val="bg2"/>
                </a:solidFill>
              </a:rPr>
              <a:t> </a:t>
            </a:r>
            <a:r>
              <a:rPr lang="de-DE" sz="2800" dirty="0" err="1">
                <a:solidFill>
                  <a:schemeClr val="bg2"/>
                </a:solidFill>
              </a:rPr>
              <a:t>labore</a:t>
            </a:r>
            <a:r>
              <a:rPr lang="de-DE" sz="2800" dirty="0">
                <a:solidFill>
                  <a:schemeClr val="bg2"/>
                </a:solidFill>
              </a:rPr>
              <a:t> et </a:t>
            </a:r>
            <a:r>
              <a:rPr lang="de-DE" sz="2800" dirty="0" err="1">
                <a:solidFill>
                  <a:schemeClr val="bg2"/>
                </a:solidFill>
              </a:rPr>
              <a:t>dolore</a:t>
            </a:r>
            <a:r>
              <a:rPr lang="de-DE" sz="2800" dirty="0">
                <a:solidFill>
                  <a:schemeClr val="bg2"/>
                </a:solidFill>
              </a:rPr>
              <a:t> magna </a:t>
            </a:r>
            <a:r>
              <a:rPr lang="de-DE" sz="2800" dirty="0" err="1">
                <a:solidFill>
                  <a:schemeClr val="bg2"/>
                </a:solidFill>
              </a:rPr>
              <a:t>aliquyam</a:t>
            </a:r>
            <a:r>
              <a:rPr lang="de-DE" sz="2800" dirty="0">
                <a:solidFill>
                  <a:schemeClr val="bg2"/>
                </a:solidFill>
              </a:rPr>
              <a:t> </a:t>
            </a:r>
            <a:r>
              <a:rPr lang="de-DE" sz="2800" dirty="0" err="1">
                <a:solidFill>
                  <a:schemeClr val="bg2"/>
                </a:solidFill>
              </a:rPr>
              <a:t>erat</a:t>
            </a:r>
            <a:r>
              <a:rPr lang="de-DE" sz="2800" dirty="0">
                <a:solidFill>
                  <a:schemeClr val="bg2"/>
                </a:solidFill>
              </a:rPr>
              <a:t>, </a:t>
            </a:r>
            <a:r>
              <a:rPr lang="de-DE" sz="2800" dirty="0" err="1">
                <a:solidFill>
                  <a:schemeClr val="bg2"/>
                </a:solidFill>
              </a:rPr>
              <a:t>sed</a:t>
            </a:r>
            <a:r>
              <a:rPr lang="de-DE" sz="2800" dirty="0">
                <a:solidFill>
                  <a:schemeClr val="bg2"/>
                </a:solidFill>
              </a:rPr>
              <a:t> </a:t>
            </a:r>
            <a:r>
              <a:rPr lang="de-DE" sz="2800" dirty="0" err="1">
                <a:solidFill>
                  <a:schemeClr val="bg2"/>
                </a:solidFill>
              </a:rPr>
              <a:t>diam</a:t>
            </a:r>
            <a:r>
              <a:rPr lang="de-DE" sz="2800" dirty="0">
                <a:solidFill>
                  <a:schemeClr val="bg2"/>
                </a:solidFill>
              </a:rPr>
              <a:t> </a:t>
            </a:r>
            <a:r>
              <a:rPr lang="de-DE" sz="2800" dirty="0" err="1">
                <a:solidFill>
                  <a:schemeClr val="bg2"/>
                </a:solidFill>
              </a:rPr>
              <a:t>voluptua</a:t>
            </a:r>
            <a:r>
              <a:rPr lang="de-DE" sz="2800" dirty="0">
                <a:solidFill>
                  <a:schemeClr val="bg2"/>
                </a:solidFill>
              </a:rPr>
              <a:t>. At </a:t>
            </a:r>
            <a:r>
              <a:rPr lang="de-DE" sz="2800" dirty="0" err="1">
                <a:solidFill>
                  <a:schemeClr val="bg2"/>
                </a:solidFill>
              </a:rPr>
              <a:t>vero</a:t>
            </a:r>
            <a:r>
              <a:rPr lang="de-DE" sz="2800" dirty="0">
                <a:solidFill>
                  <a:schemeClr val="bg2"/>
                </a:solidFill>
              </a:rPr>
              <a:t> </a:t>
            </a:r>
            <a:r>
              <a:rPr lang="de-DE" sz="2800" dirty="0" err="1">
                <a:solidFill>
                  <a:schemeClr val="bg2"/>
                </a:solidFill>
              </a:rPr>
              <a:t>eos</a:t>
            </a:r>
            <a:r>
              <a:rPr lang="de-DE" sz="2800" dirty="0">
                <a:solidFill>
                  <a:schemeClr val="bg2"/>
                </a:solidFill>
              </a:rPr>
              <a:t> et </a:t>
            </a:r>
            <a:r>
              <a:rPr lang="de-DE" sz="2800" dirty="0" err="1">
                <a:solidFill>
                  <a:schemeClr val="bg2"/>
                </a:solidFill>
              </a:rPr>
              <a:t>accusam</a:t>
            </a:r>
            <a:r>
              <a:rPr lang="de-DE" sz="2800" dirty="0">
                <a:solidFill>
                  <a:schemeClr val="bg2"/>
                </a:solidFill>
              </a:rPr>
              <a:t> et </a:t>
            </a:r>
            <a:r>
              <a:rPr lang="de-DE" sz="2800" dirty="0" err="1">
                <a:solidFill>
                  <a:schemeClr val="bg2"/>
                </a:solidFill>
              </a:rPr>
              <a:t>justo</a:t>
            </a:r>
            <a:r>
              <a:rPr lang="de-DE" sz="2800" dirty="0">
                <a:solidFill>
                  <a:schemeClr val="bg2"/>
                </a:solidFill>
              </a:rPr>
              <a:t> </a:t>
            </a:r>
            <a:r>
              <a:rPr lang="de-DE" sz="2800" dirty="0" err="1">
                <a:solidFill>
                  <a:schemeClr val="bg2"/>
                </a:solidFill>
              </a:rPr>
              <a:t>duo</a:t>
            </a:r>
            <a:r>
              <a:rPr lang="de-DE" sz="2800" dirty="0">
                <a:solidFill>
                  <a:schemeClr val="bg2"/>
                </a:solidFill>
              </a:rPr>
              <a:t> </a:t>
            </a:r>
            <a:r>
              <a:rPr lang="de-DE" sz="2800" dirty="0" err="1">
                <a:solidFill>
                  <a:schemeClr val="bg2"/>
                </a:solidFill>
              </a:rPr>
              <a:t>dolores</a:t>
            </a:r>
            <a:r>
              <a:rPr lang="de-DE" sz="2800" dirty="0">
                <a:solidFill>
                  <a:schemeClr val="bg2"/>
                </a:solidFill>
              </a:rPr>
              <a:t> et </a:t>
            </a:r>
            <a:r>
              <a:rPr lang="de-DE" sz="2800" dirty="0" err="1">
                <a:solidFill>
                  <a:schemeClr val="bg2"/>
                </a:solidFill>
              </a:rPr>
              <a:t>ea</a:t>
            </a:r>
            <a:r>
              <a:rPr lang="de-DE" sz="2800" dirty="0">
                <a:solidFill>
                  <a:schemeClr val="bg2"/>
                </a:solidFill>
              </a:rPr>
              <a:t> </a:t>
            </a:r>
            <a:r>
              <a:rPr lang="de-DE" sz="2800" dirty="0" err="1">
                <a:solidFill>
                  <a:schemeClr val="bg2"/>
                </a:solidFill>
              </a:rPr>
              <a:t>rebum</a:t>
            </a:r>
            <a:r>
              <a:rPr lang="de-DE" sz="2800" dirty="0">
                <a:solidFill>
                  <a:schemeClr val="bg2"/>
                </a:solidFill>
              </a:rPr>
              <a:t>. Stet </a:t>
            </a:r>
            <a:r>
              <a:rPr lang="de-DE" sz="2800" dirty="0" err="1">
                <a:solidFill>
                  <a:schemeClr val="bg2"/>
                </a:solidFill>
              </a:rPr>
              <a:t>clita</a:t>
            </a:r>
            <a:r>
              <a:rPr lang="de-DE" sz="2800" dirty="0">
                <a:solidFill>
                  <a:schemeClr val="bg2"/>
                </a:solidFill>
              </a:rPr>
              <a:t> </a:t>
            </a:r>
            <a:r>
              <a:rPr lang="de-DE" sz="2800" dirty="0" err="1">
                <a:solidFill>
                  <a:schemeClr val="bg2"/>
                </a:solidFill>
              </a:rPr>
              <a:t>kasd</a:t>
            </a:r>
            <a:r>
              <a:rPr lang="de-DE" sz="2800" dirty="0">
                <a:solidFill>
                  <a:schemeClr val="bg2"/>
                </a:solidFill>
              </a:rPr>
              <a:t> </a:t>
            </a:r>
            <a:r>
              <a:rPr lang="de-DE" sz="2800" dirty="0" err="1">
                <a:solidFill>
                  <a:schemeClr val="bg2"/>
                </a:solidFill>
              </a:rPr>
              <a:t>gubergren</a:t>
            </a:r>
            <a:r>
              <a:rPr lang="de-DE" sz="2800" dirty="0">
                <a:solidFill>
                  <a:schemeClr val="bg2"/>
                </a:solidFill>
              </a:rPr>
              <a:t>, </a:t>
            </a:r>
            <a:r>
              <a:rPr lang="de-DE" sz="2800" dirty="0" err="1">
                <a:solidFill>
                  <a:schemeClr val="bg2"/>
                </a:solidFill>
              </a:rPr>
              <a:t>no</a:t>
            </a:r>
            <a:r>
              <a:rPr lang="de-DE" sz="2800" dirty="0">
                <a:solidFill>
                  <a:schemeClr val="bg2"/>
                </a:solidFill>
              </a:rPr>
              <a:t> </a:t>
            </a:r>
            <a:r>
              <a:rPr lang="de-DE" sz="2800" dirty="0" err="1">
                <a:solidFill>
                  <a:schemeClr val="bg2"/>
                </a:solidFill>
              </a:rPr>
              <a:t>sea</a:t>
            </a:r>
            <a:r>
              <a:rPr lang="de-DE" sz="2800" dirty="0">
                <a:solidFill>
                  <a:schemeClr val="bg2"/>
                </a:solidFill>
              </a:rPr>
              <a:t> </a:t>
            </a:r>
            <a:r>
              <a:rPr lang="de-DE" sz="2800" dirty="0" err="1">
                <a:solidFill>
                  <a:schemeClr val="bg2"/>
                </a:solidFill>
              </a:rPr>
              <a:t>takimata</a:t>
            </a:r>
            <a:r>
              <a:rPr lang="de-DE" sz="2800" dirty="0">
                <a:solidFill>
                  <a:schemeClr val="bg2"/>
                </a:solidFill>
              </a:rPr>
              <a:t> sanctus </a:t>
            </a:r>
            <a:r>
              <a:rPr lang="de-DE" sz="2800" dirty="0" err="1">
                <a:solidFill>
                  <a:schemeClr val="bg2"/>
                </a:solidFill>
              </a:rPr>
              <a:t>est</a:t>
            </a:r>
            <a:r>
              <a:rPr lang="de-DE" sz="2800" dirty="0">
                <a:solidFill>
                  <a:schemeClr val="bg2"/>
                </a:solidFill>
              </a:rPr>
              <a:t> Lorem ipsum </a:t>
            </a:r>
            <a:r>
              <a:rPr lang="de-DE" sz="2800" dirty="0" err="1">
                <a:solidFill>
                  <a:schemeClr val="bg2"/>
                </a:solidFill>
              </a:rPr>
              <a:t>dolor</a:t>
            </a:r>
            <a:r>
              <a:rPr lang="de-DE" sz="2800" dirty="0">
                <a:solidFill>
                  <a:schemeClr val="bg2"/>
                </a:solidFill>
              </a:rPr>
              <a:t> </a:t>
            </a:r>
            <a:r>
              <a:rPr lang="de-DE" sz="2800" dirty="0" err="1">
                <a:solidFill>
                  <a:schemeClr val="bg2"/>
                </a:solidFill>
              </a:rPr>
              <a:t>sit</a:t>
            </a:r>
            <a:r>
              <a:rPr lang="de-DE" sz="2800" dirty="0">
                <a:solidFill>
                  <a:schemeClr val="bg2"/>
                </a:solidFill>
              </a:rPr>
              <a:t> </a:t>
            </a:r>
            <a:r>
              <a:rPr lang="de-DE" sz="2800" dirty="0" err="1">
                <a:solidFill>
                  <a:schemeClr val="bg2"/>
                </a:solidFill>
              </a:rPr>
              <a:t>amet</a:t>
            </a:r>
            <a:r>
              <a:rPr lang="de-DE" sz="2800" dirty="0">
                <a:solidFill>
                  <a:schemeClr val="bg2"/>
                </a:solidFill>
              </a:rPr>
              <a:t>. Lorem ipsum </a:t>
            </a:r>
            <a:r>
              <a:rPr lang="de-DE" sz="2800" dirty="0" err="1">
                <a:solidFill>
                  <a:schemeClr val="bg2"/>
                </a:solidFill>
              </a:rPr>
              <a:t>dolor</a:t>
            </a:r>
            <a:r>
              <a:rPr lang="de-DE" sz="2800" dirty="0">
                <a:solidFill>
                  <a:schemeClr val="bg2"/>
                </a:solidFill>
              </a:rPr>
              <a:t> </a:t>
            </a:r>
            <a:r>
              <a:rPr lang="de-DE" sz="2800" dirty="0" err="1">
                <a:solidFill>
                  <a:schemeClr val="bg2"/>
                </a:solidFill>
              </a:rPr>
              <a:t>sit</a:t>
            </a:r>
            <a:r>
              <a:rPr lang="de-DE" sz="2800" dirty="0">
                <a:solidFill>
                  <a:schemeClr val="bg2"/>
                </a:solidFill>
              </a:rPr>
              <a:t> </a:t>
            </a:r>
            <a:r>
              <a:rPr lang="de-DE" sz="2800" dirty="0" err="1">
                <a:solidFill>
                  <a:schemeClr val="bg2"/>
                </a:solidFill>
              </a:rPr>
              <a:t>amet</a:t>
            </a:r>
            <a:r>
              <a:rPr lang="de-DE" sz="2800" dirty="0">
                <a:solidFill>
                  <a:schemeClr val="bg2"/>
                </a:solidFill>
              </a:rPr>
              <a:t>, </a:t>
            </a:r>
            <a:r>
              <a:rPr lang="de-DE" sz="2800" dirty="0" err="1">
                <a:solidFill>
                  <a:schemeClr val="bg2"/>
                </a:solidFill>
              </a:rPr>
              <a:t>consetetur</a:t>
            </a:r>
            <a:r>
              <a:rPr lang="de-DE" sz="2800" dirty="0">
                <a:solidFill>
                  <a:schemeClr val="bg2"/>
                </a:solidFill>
              </a:rPr>
              <a:t> </a:t>
            </a:r>
            <a:r>
              <a:rPr lang="de-DE" sz="2800" dirty="0" err="1">
                <a:solidFill>
                  <a:schemeClr val="bg2"/>
                </a:solidFill>
              </a:rPr>
              <a:t>sadipscing</a:t>
            </a:r>
            <a:r>
              <a:rPr lang="de-DE" sz="2800" dirty="0">
                <a:solidFill>
                  <a:schemeClr val="bg2"/>
                </a:solidFill>
              </a:rPr>
              <a:t> </a:t>
            </a:r>
            <a:r>
              <a:rPr lang="de-DE" sz="2800" dirty="0" err="1">
                <a:solidFill>
                  <a:schemeClr val="bg2"/>
                </a:solidFill>
              </a:rPr>
              <a:t>elitr</a:t>
            </a:r>
            <a:r>
              <a:rPr lang="de-DE" sz="2800" dirty="0">
                <a:solidFill>
                  <a:schemeClr val="bg2"/>
                </a:solidFill>
              </a:rPr>
              <a:t>, </a:t>
            </a:r>
            <a:r>
              <a:rPr lang="de-DE" sz="2800" dirty="0" err="1">
                <a:solidFill>
                  <a:schemeClr val="bg2"/>
                </a:solidFill>
              </a:rPr>
              <a:t>sed</a:t>
            </a:r>
            <a:r>
              <a:rPr lang="de-DE" sz="2800" dirty="0">
                <a:solidFill>
                  <a:schemeClr val="bg2"/>
                </a:solidFill>
              </a:rPr>
              <a:t> </a:t>
            </a:r>
            <a:r>
              <a:rPr lang="de-DE" sz="2800" dirty="0" err="1">
                <a:solidFill>
                  <a:schemeClr val="bg2"/>
                </a:solidFill>
              </a:rPr>
              <a:t>diam</a:t>
            </a:r>
            <a:r>
              <a:rPr lang="de-DE" sz="2800" dirty="0">
                <a:solidFill>
                  <a:schemeClr val="bg2"/>
                </a:solidFill>
              </a:rPr>
              <a:t> </a:t>
            </a:r>
            <a:r>
              <a:rPr lang="de-DE" sz="2800" dirty="0" err="1">
                <a:solidFill>
                  <a:schemeClr val="bg2"/>
                </a:solidFill>
              </a:rPr>
              <a:t>nonumy</a:t>
            </a:r>
            <a:r>
              <a:rPr lang="de-DE" sz="2800" dirty="0">
                <a:solidFill>
                  <a:schemeClr val="bg2"/>
                </a:solidFill>
              </a:rPr>
              <a:t> </a:t>
            </a:r>
            <a:r>
              <a:rPr lang="de-DE" sz="2800" dirty="0" err="1">
                <a:solidFill>
                  <a:schemeClr val="bg2"/>
                </a:solidFill>
              </a:rPr>
              <a:t>eirmod</a:t>
            </a:r>
            <a:r>
              <a:rPr lang="de-DE" sz="2800" dirty="0">
                <a:solidFill>
                  <a:schemeClr val="bg2"/>
                </a:solidFill>
              </a:rPr>
              <a:t> </a:t>
            </a:r>
            <a:r>
              <a:rPr lang="de-DE" sz="2800" dirty="0" err="1">
                <a:solidFill>
                  <a:schemeClr val="bg2"/>
                </a:solidFill>
              </a:rPr>
              <a:t>tempor</a:t>
            </a:r>
            <a:r>
              <a:rPr lang="de-DE" sz="2800" dirty="0">
                <a:solidFill>
                  <a:schemeClr val="bg2"/>
                </a:solidFill>
              </a:rPr>
              <a:t> </a:t>
            </a:r>
            <a:r>
              <a:rPr lang="de-DE" sz="2800" dirty="0" err="1">
                <a:solidFill>
                  <a:schemeClr val="bg2"/>
                </a:solidFill>
              </a:rPr>
              <a:t>invidunt</a:t>
            </a:r>
            <a:r>
              <a:rPr lang="de-DE" sz="2800" dirty="0">
                <a:solidFill>
                  <a:schemeClr val="bg2"/>
                </a:solidFill>
              </a:rPr>
              <a:t> </a:t>
            </a:r>
            <a:r>
              <a:rPr lang="de-DE" sz="2800" dirty="0" err="1">
                <a:solidFill>
                  <a:schemeClr val="bg2"/>
                </a:solidFill>
              </a:rPr>
              <a:t>ut</a:t>
            </a:r>
            <a:r>
              <a:rPr lang="de-DE" sz="2800" dirty="0">
                <a:solidFill>
                  <a:schemeClr val="bg2"/>
                </a:solidFill>
              </a:rPr>
              <a:t> </a:t>
            </a:r>
            <a:r>
              <a:rPr lang="de-DE" sz="2800" dirty="0" err="1">
                <a:solidFill>
                  <a:schemeClr val="bg2"/>
                </a:solidFill>
              </a:rPr>
              <a:t>labore</a:t>
            </a:r>
            <a:r>
              <a:rPr lang="de-DE" sz="2800" dirty="0">
                <a:solidFill>
                  <a:schemeClr val="bg2"/>
                </a:solidFill>
              </a:rPr>
              <a:t> et </a:t>
            </a:r>
            <a:r>
              <a:rPr lang="de-DE" sz="2800" dirty="0" err="1">
                <a:solidFill>
                  <a:schemeClr val="bg2"/>
                </a:solidFill>
              </a:rPr>
              <a:t>dolore</a:t>
            </a:r>
            <a:r>
              <a:rPr lang="de-DE" sz="2800" dirty="0">
                <a:solidFill>
                  <a:schemeClr val="bg2"/>
                </a:solidFill>
              </a:rPr>
              <a:t> magna </a:t>
            </a:r>
            <a:r>
              <a:rPr lang="de-DE" sz="2800" dirty="0" err="1">
                <a:solidFill>
                  <a:schemeClr val="bg2"/>
                </a:solidFill>
              </a:rPr>
              <a:t>aliquyam</a:t>
            </a:r>
            <a:r>
              <a:rPr lang="de-DE" sz="2800" dirty="0">
                <a:solidFill>
                  <a:schemeClr val="bg2"/>
                </a:solidFill>
              </a:rPr>
              <a:t> </a:t>
            </a:r>
            <a:r>
              <a:rPr lang="de-DE" sz="2800" dirty="0" err="1">
                <a:solidFill>
                  <a:schemeClr val="bg2"/>
                </a:solidFill>
              </a:rPr>
              <a:t>erat</a:t>
            </a:r>
            <a:r>
              <a:rPr lang="de-DE" sz="2800" dirty="0">
                <a:solidFill>
                  <a:schemeClr val="bg2"/>
                </a:solidFill>
              </a:rPr>
              <a:t>, </a:t>
            </a:r>
            <a:r>
              <a:rPr lang="de-DE" sz="2800" dirty="0" err="1">
                <a:solidFill>
                  <a:schemeClr val="bg2"/>
                </a:solidFill>
              </a:rPr>
              <a:t>sed</a:t>
            </a:r>
            <a:r>
              <a:rPr lang="de-DE" sz="2800" dirty="0">
                <a:solidFill>
                  <a:schemeClr val="bg2"/>
                </a:solidFill>
              </a:rPr>
              <a:t> </a:t>
            </a:r>
            <a:r>
              <a:rPr lang="de-DE" sz="2800" dirty="0" err="1">
                <a:solidFill>
                  <a:schemeClr val="bg2"/>
                </a:solidFill>
              </a:rPr>
              <a:t>diam</a:t>
            </a:r>
            <a:r>
              <a:rPr lang="de-DE" sz="2800" dirty="0">
                <a:solidFill>
                  <a:schemeClr val="bg2"/>
                </a:solidFill>
              </a:rPr>
              <a:t> </a:t>
            </a:r>
            <a:r>
              <a:rPr lang="de-DE" sz="2800" dirty="0" err="1">
                <a:solidFill>
                  <a:schemeClr val="bg2"/>
                </a:solidFill>
              </a:rPr>
              <a:t>voluptua</a:t>
            </a:r>
            <a:r>
              <a:rPr lang="de-DE" sz="2800" dirty="0">
                <a:solidFill>
                  <a:schemeClr val="bg2"/>
                </a:solidFill>
              </a:rPr>
              <a:t>. At </a:t>
            </a:r>
            <a:r>
              <a:rPr lang="de-DE" sz="2800" dirty="0" err="1">
                <a:solidFill>
                  <a:schemeClr val="bg2"/>
                </a:solidFill>
              </a:rPr>
              <a:t>vero</a:t>
            </a:r>
            <a:r>
              <a:rPr lang="de-DE" sz="2800" dirty="0">
                <a:solidFill>
                  <a:schemeClr val="bg2"/>
                </a:solidFill>
              </a:rPr>
              <a:t> </a:t>
            </a:r>
            <a:r>
              <a:rPr lang="de-DE" sz="2800" dirty="0" err="1">
                <a:solidFill>
                  <a:schemeClr val="bg2"/>
                </a:solidFill>
              </a:rPr>
              <a:t>eos</a:t>
            </a:r>
            <a:r>
              <a:rPr lang="de-DE" sz="2800" dirty="0">
                <a:solidFill>
                  <a:schemeClr val="bg2"/>
                </a:solidFill>
              </a:rPr>
              <a:t> et </a:t>
            </a:r>
            <a:r>
              <a:rPr lang="de-DE" sz="2800" dirty="0" err="1">
                <a:solidFill>
                  <a:schemeClr val="bg2"/>
                </a:solidFill>
              </a:rPr>
              <a:t>accusam</a:t>
            </a:r>
            <a:r>
              <a:rPr lang="de-DE" sz="2800" dirty="0">
                <a:solidFill>
                  <a:schemeClr val="bg2"/>
                </a:solidFill>
              </a:rPr>
              <a:t> et </a:t>
            </a:r>
            <a:r>
              <a:rPr lang="de-DE" sz="2800" dirty="0" err="1">
                <a:solidFill>
                  <a:schemeClr val="bg2"/>
                </a:solidFill>
              </a:rPr>
              <a:t>justo</a:t>
            </a:r>
            <a:r>
              <a:rPr lang="de-DE" sz="2800" dirty="0">
                <a:solidFill>
                  <a:schemeClr val="bg2"/>
                </a:solidFill>
              </a:rPr>
              <a:t> </a:t>
            </a:r>
            <a:r>
              <a:rPr lang="de-DE" sz="2800" dirty="0" err="1">
                <a:solidFill>
                  <a:schemeClr val="bg2"/>
                </a:solidFill>
              </a:rPr>
              <a:t>duo</a:t>
            </a:r>
            <a:r>
              <a:rPr lang="de-DE" sz="2800" dirty="0">
                <a:solidFill>
                  <a:schemeClr val="bg2"/>
                </a:solidFill>
              </a:rPr>
              <a:t> </a:t>
            </a:r>
            <a:r>
              <a:rPr lang="de-DE" sz="2800" dirty="0" err="1">
                <a:solidFill>
                  <a:schemeClr val="bg2"/>
                </a:solidFill>
              </a:rPr>
              <a:t>dolores</a:t>
            </a:r>
            <a:r>
              <a:rPr lang="de-DE" sz="2800" dirty="0">
                <a:solidFill>
                  <a:schemeClr val="bg2"/>
                </a:solidFill>
              </a:rPr>
              <a:t> et </a:t>
            </a:r>
            <a:r>
              <a:rPr lang="de-DE" sz="2800" dirty="0" err="1">
                <a:solidFill>
                  <a:schemeClr val="bg2"/>
                </a:solidFill>
              </a:rPr>
              <a:t>ea</a:t>
            </a:r>
            <a:r>
              <a:rPr lang="de-DE" sz="2800" dirty="0">
                <a:solidFill>
                  <a:schemeClr val="bg2"/>
                </a:solidFill>
              </a:rPr>
              <a:t> </a:t>
            </a:r>
            <a:r>
              <a:rPr lang="de-DE" sz="2800" dirty="0" err="1">
                <a:solidFill>
                  <a:schemeClr val="bg2"/>
                </a:solidFill>
              </a:rPr>
              <a:t>rebum</a:t>
            </a:r>
            <a:r>
              <a:rPr lang="de-DE" sz="2800" dirty="0">
                <a:solidFill>
                  <a:schemeClr val="bg2"/>
                </a:solidFill>
              </a:rPr>
              <a:t>. Stet </a:t>
            </a:r>
            <a:r>
              <a:rPr lang="de-DE" sz="2800" dirty="0" err="1">
                <a:solidFill>
                  <a:schemeClr val="bg2"/>
                </a:solidFill>
              </a:rPr>
              <a:t>clita</a:t>
            </a:r>
            <a:r>
              <a:rPr lang="de-DE" sz="2800" dirty="0">
                <a:solidFill>
                  <a:schemeClr val="bg2"/>
                </a:solidFill>
              </a:rPr>
              <a:t> </a:t>
            </a:r>
            <a:r>
              <a:rPr lang="de-DE" sz="2800" dirty="0" err="1">
                <a:solidFill>
                  <a:schemeClr val="bg2"/>
                </a:solidFill>
              </a:rPr>
              <a:t>kasd</a:t>
            </a:r>
            <a:r>
              <a:rPr lang="de-DE" sz="2800" dirty="0">
                <a:solidFill>
                  <a:schemeClr val="bg2"/>
                </a:solidFill>
              </a:rPr>
              <a:t> </a:t>
            </a:r>
            <a:r>
              <a:rPr lang="de-DE" sz="2800" dirty="0" err="1">
                <a:solidFill>
                  <a:schemeClr val="bg2"/>
                </a:solidFill>
              </a:rPr>
              <a:t>gubergren</a:t>
            </a:r>
            <a:r>
              <a:rPr lang="de-DE" sz="2800" dirty="0">
                <a:solidFill>
                  <a:schemeClr val="bg2"/>
                </a:solidFill>
              </a:rPr>
              <a:t>, </a:t>
            </a:r>
            <a:r>
              <a:rPr lang="de-DE" sz="2800" dirty="0" err="1">
                <a:solidFill>
                  <a:schemeClr val="bg2"/>
                </a:solidFill>
              </a:rPr>
              <a:t>no</a:t>
            </a:r>
            <a:r>
              <a:rPr lang="de-DE" sz="2800" dirty="0">
                <a:solidFill>
                  <a:schemeClr val="bg2"/>
                </a:solidFill>
              </a:rPr>
              <a:t> </a:t>
            </a:r>
            <a:r>
              <a:rPr lang="de-DE" sz="2800" dirty="0" err="1">
                <a:solidFill>
                  <a:schemeClr val="bg2"/>
                </a:solidFill>
              </a:rPr>
              <a:t>sea</a:t>
            </a:r>
            <a:r>
              <a:rPr lang="de-DE" sz="2800" dirty="0">
                <a:solidFill>
                  <a:schemeClr val="bg2"/>
                </a:solidFill>
              </a:rPr>
              <a:t> </a:t>
            </a:r>
            <a:r>
              <a:rPr lang="de-DE" sz="2800" dirty="0" err="1">
                <a:solidFill>
                  <a:schemeClr val="bg2"/>
                </a:solidFill>
              </a:rPr>
              <a:t>takimata</a:t>
            </a:r>
            <a:r>
              <a:rPr lang="de-DE" sz="2800" dirty="0">
                <a:solidFill>
                  <a:schemeClr val="bg2"/>
                </a:solidFill>
              </a:rPr>
              <a:t> sanctus </a:t>
            </a:r>
            <a:r>
              <a:rPr lang="de-DE" sz="2800" dirty="0" err="1">
                <a:solidFill>
                  <a:schemeClr val="bg2"/>
                </a:solidFill>
              </a:rPr>
              <a:t>est</a:t>
            </a:r>
            <a:r>
              <a:rPr lang="de-DE" sz="2800" dirty="0">
                <a:solidFill>
                  <a:schemeClr val="bg2"/>
                </a:solidFill>
              </a:rPr>
              <a:t> Lorem ipsum </a:t>
            </a:r>
            <a:r>
              <a:rPr lang="de-DE" sz="2800" dirty="0" err="1">
                <a:solidFill>
                  <a:schemeClr val="bg2"/>
                </a:solidFill>
              </a:rPr>
              <a:t>dolor</a:t>
            </a:r>
            <a:r>
              <a:rPr lang="de-DE" sz="2800" dirty="0">
                <a:solidFill>
                  <a:schemeClr val="bg2"/>
                </a:solidFill>
              </a:rPr>
              <a:t> </a:t>
            </a:r>
            <a:r>
              <a:rPr lang="de-DE" sz="2800" dirty="0" err="1">
                <a:solidFill>
                  <a:schemeClr val="bg2"/>
                </a:solidFill>
              </a:rPr>
              <a:t>sit</a:t>
            </a:r>
            <a:r>
              <a:rPr lang="de-DE" sz="2800" dirty="0">
                <a:solidFill>
                  <a:schemeClr val="bg2"/>
                </a:solidFill>
              </a:rPr>
              <a:t> </a:t>
            </a:r>
            <a:r>
              <a:rPr lang="de-DE" sz="2800" dirty="0" err="1">
                <a:solidFill>
                  <a:schemeClr val="bg2"/>
                </a:solidFill>
              </a:rPr>
              <a:t>amet</a:t>
            </a:r>
            <a:r>
              <a:rPr lang="de-DE" sz="2800" dirty="0">
                <a:solidFill>
                  <a:schemeClr val="bg2"/>
                </a:solidFill>
              </a:rPr>
              <a:t>. Lorem ipsum </a:t>
            </a:r>
            <a:r>
              <a:rPr lang="de-DE" sz="2800" dirty="0" err="1">
                <a:solidFill>
                  <a:schemeClr val="bg2"/>
                </a:solidFill>
              </a:rPr>
              <a:t>dolor</a:t>
            </a:r>
            <a:r>
              <a:rPr lang="de-DE" sz="2800" dirty="0">
                <a:solidFill>
                  <a:schemeClr val="bg2"/>
                </a:solidFill>
              </a:rPr>
              <a:t> </a:t>
            </a:r>
            <a:r>
              <a:rPr lang="de-DE" sz="2800" dirty="0" err="1">
                <a:solidFill>
                  <a:schemeClr val="bg2"/>
                </a:solidFill>
              </a:rPr>
              <a:t>sit</a:t>
            </a:r>
            <a:r>
              <a:rPr lang="de-DE" sz="2800" dirty="0">
                <a:solidFill>
                  <a:schemeClr val="bg2"/>
                </a:solidFill>
              </a:rPr>
              <a:t> </a:t>
            </a:r>
            <a:r>
              <a:rPr lang="de-DE" sz="2800" dirty="0" err="1">
                <a:solidFill>
                  <a:schemeClr val="bg2"/>
                </a:solidFill>
              </a:rPr>
              <a:t>amet</a:t>
            </a:r>
            <a:r>
              <a:rPr lang="de-DE" sz="2800" dirty="0">
                <a:solidFill>
                  <a:schemeClr val="bg2"/>
                </a:solidFill>
              </a:rPr>
              <a:t>, </a:t>
            </a:r>
            <a:r>
              <a:rPr lang="de-DE" sz="2800" dirty="0" err="1">
                <a:solidFill>
                  <a:schemeClr val="bg2"/>
                </a:solidFill>
              </a:rPr>
              <a:t>consetetur</a:t>
            </a:r>
            <a:r>
              <a:rPr lang="de-DE" sz="2800" dirty="0">
                <a:solidFill>
                  <a:schemeClr val="bg2"/>
                </a:solidFill>
              </a:rPr>
              <a:t> </a:t>
            </a:r>
            <a:r>
              <a:rPr lang="de-DE" sz="2800" dirty="0" err="1">
                <a:solidFill>
                  <a:schemeClr val="bg2"/>
                </a:solidFill>
              </a:rPr>
              <a:t>sadipscing</a:t>
            </a:r>
            <a:r>
              <a:rPr lang="de-DE" sz="2800" dirty="0">
                <a:solidFill>
                  <a:schemeClr val="bg2"/>
                </a:solidFill>
              </a:rPr>
              <a:t> </a:t>
            </a:r>
            <a:r>
              <a:rPr lang="de-DE" sz="2800" dirty="0" err="1" smtClean="0">
                <a:solidFill>
                  <a:schemeClr val="bg2"/>
                </a:solidFill>
              </a:rPr>
              <a:t>elit</a:t>
            </a:r>
            <a:r>
              <a:rPr lang="de-DE" sz="2800" dirty="0" smtClean="0">
                <a:solidFill>
                  <a:schemeClr val="bg2"/>
                </a:solidFill>
              </a:rPr>
              <a:t>.</a:t>
            </a:r>
            <a:endParaRPr lang="de-DE" sz="2800" dirty="0">
              <a:solidFill>
                <a:schemeClr val="bg2"/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11483037" y="8080827"/>
            <a:ext cx="8750587" cy="1668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3200" dirty="0">
                <a:solidFill>
                  <a:schemeClr val="bg2"/>
                </a:solidFill>
              </a:rPr>
              <a:t>Wie in </a:t>
            </a:r>
            <a:r>
              <a:rPr lang="de-DE" sz="3200" i="1" dirty="0" smtClean="0">
                <a:solidFill>
                  <a:schemeClr val="bg2"/>
                </a:solidFill>
              </a:rPr>
              <a:t>Beispiel 2</a:t>
            </a:r>
            <a:r>
              <a:rPr lang="de-DE" sz="3200" dirty="0" smtClean="0">
                <a:solidFill>
                  <a:schemeClr val="bg2"/>
                </a:solidFill>
              </a:rPr>
              <a:t> </a:t>
            </a:r>
            <a:r>
              <a:rPr lang="de-DE" sz="3200" dirty="0">
                <a:solidFill>
                  <a:schemeClr val="bg2"/>
                </a:solidFill>
              </a:rPr>
              <a:t>beschrieben… </a:t>
            </a:r>
          </a:p>
          <a:p>
            <a:pPr algn="just"/>
            <a:r>
              <a:rPr lang="de-DE" sz="3200" dirty="0">
                <a:solidFill>
                  <a:schemeClr val="bg2"/>
                </a:solidFill>
              </a:rPr>
              <a:t>Lorem ipsum </a:t>
            </a:r>
            <a:r>
              <a:rPr lang="de-DE" sz="3200" dirty="0" err="1">
                <a:solidFill>
                  <a:schemeClr val="bg2"/>
                </a:solidFill>
              </a:rPr>
              <a:t>dolor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sit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amet</a:t>
            </a:r>
            <a:r>
              <a:rPr lang="de-DE" sz="3200" dirty="0">
                <a:solidFill>
                  <a:schemeClr val="bg2"/>
                </a:solidFill>
              </a:rPr>
              <a:t>, </a:t>
            </a:r>
            <a:r>
              <a:rPr lang="de-DE" sz="3200" dirty="0" err="1">
                <a:solidFill>
                  <a:schemeClr val="bg2"/>
                </a:solidFill>
              </a:rPr>
              <a:t>consetetur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sadipscing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elitr</a:t>
            </a:r>
            <a:r>
              <a:rPr lang="de-DE" sz="3200" dirty="0">
                <a:solidFill>
                  <a:schemeClr val="bg2"/>
                </a:solidFill>
              </a:rPr>
              <a:t>, </a:t>
            </a:r>
            <a:r>
              <a:rPr lang="de-DE" sz="3200" dirty="0" err="1">
                <a:solidFill>
                  <a:schemeClr val="bg2"/>
                </a:solidFill>
              </a:rPr>
              <a:t>sed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diam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nonumy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eirmod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tempor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invidunt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ut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labore</a:t>
            </a:r>
            <a:r>
              <a:rPr lang="de-DE" sz="3200" dirty="0">
                <a:solidFill>
                  <a:schemeClr val="bg2"/>
                </a:solidFill>
              </a:rPr>
              <a:t> et </a:t>
            </a:r>
            <a:r>
              <a:rPr lang="de-DE" sz="3200" dirty="0" err="1">
                <a:solidFill>
                  <a:schemeClr val="bg2"/>
                </a:solidFill>
              </a:rPr>
              <a:t>dolore</a:t>
            </a:r>
            <a:r>
              <a:rPr lang="de-DE" sz="3200" dirty="0">
                <a:solidFill>
                  <a:schemeClr val="bg2"/>
                </a:solidFill>
              </a:rPr>
              <a:t> magna </a:t>
            </a:r>
            <a:r>
              <a:rPr lang="de-DE" sz="3200" dirty="0" err="1">
                <a:solidFill>
                  <a:schemeClr val="bg2"/>
                </a:solidFill>
              </a:rPr>
              <a:t>aliquyam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erat</a:t>
            </a:r>
            <a:r>
              <a:rPr lang="de-DE" sz="3200" dirty="0">
                <a:solidFill>
                  <a:schemeClr val="bg2"/>
                </a:solidFill>
              </a:rPr>
              <a:t>, </a:t>
            </a:r>
            <a:r>
              <a:rPr lang="de-DE" sz="3200" dirty="0" err="1">
                <a:solidFill>
                  <a:schemeClr val="bg2"/>
                </a:solidFill>
              </a:rPr>
              <a:t>sed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diam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voluptua</a:t>
            </a:r>
            <a:r>
              <a:rPr lang="de-DE" sz="3200" dirty="0">
                <a:solidFill>
                  <a:schemeClr val="bg2"/>
                </a:solidFill>
              </a:rPr>
              <a:t>. At </a:t>
            </a:r>
            <a:r>
              <a:rPr lang="de-DE" sz="3200" dirty="0" err="1">
                <a:solidFill>
                  <a:schemeClr val="bg2"/>
                </a:solidFill>
              </a:rPr>
              <a:t>vero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eos</a:t>
            </a:r>
            <a:r>
              <a:rPr lang="de-DE" sz="3200" dirty="0">
                <a:solidFill>
                  <a:schemeClr val="bg2"/>
                </a:solidFill>
              </a:rPr>
              <a:t> et </a:t>
            </a:r>
            <a:r>
              <a:rPr lang="de-DE" sz="3200" dirty="0" err="1">
                <a:solidFill>
                  <a:schemeClr val="bg2"/>
                </a:solidFill>
              </a:rPr>
              <a:t>accusam</a:t>
            </a:r>
            <a:r>
              <a:rPr lang="de-DE" sz="3200" dirty="0">
                <a:solidFill>
                  <a:schemeClr val="bg2"/>
                </a:solidFill>
              </a:rPr>
              <a:t> et </a:t>
            </a:r>
            <a:r>
              <a:rPr lang="de-DE" sz="3200" dirty="0" err="1">
                <a:solidFill>
                  <a:schemeClr val="bg2"/>
                </a:solidFill>
              </a:rPr>
              <a:t>justo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duo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dolores</a:t>
            </a:r>
            <a:r>
              <a:rPr lang="de-DE" sz="3200" dirty="0">
                <a:solidFill>
                  <a:schemeClr val="bg2"/>
                </a:solidFill>
              </a:rPr>
              <a:t> et </a:t>
            </a:r>
            <a:r>
              <a:rPr lang="de-DE" sz="3200" dirty="0" err="1">
                <a:solidFill>
                  <a:schemeClr val="bg2"/>
                </a:solidFill>
              </a:rPr>
              <a:t>ea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rebum</a:t>
            </a:r>
            <a:r>
              <a:rPr lang="de-DE" sz="3200" dirty="0">
                <a:solidFill>
                  <a:schemeClr val="bg2"/>
                </a:solidFill>
              </a:rPr>
              <a:t>. Stet </a:t>
            </a:r>
            <a:r>
              <a:rPr lang="de-DE" sz="3200" dirty="0" err="1">
                <a:solidFill>
                  <a:schemeClr val="bg2"/>
                </a:solidFill>
              </a:rPr>
              <a:t>clita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kasd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gubergren</a:t>
            </a:r>
            <a:r>
              <a:rPr lang="de-DE" sz="3200" dirty="0">
                <a:solidFill>
                  <a:schemeClr val="bg2"/>
                </a:solidFill>
              </a:rPr>
              <a:t>, </a:t>
            </a:r>
            <a:r>
              <a:rPr lang="de-DE" sz="3200" dirty="0" err="1">
                <a:solidFill>
                  <a:schemeClr val="bg2"/>
                </a:solidFill>
              </a:rPr>
              <a:t>no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sea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takimata</a:t>
            </a:r>
            <a:r>
              <a:rPr lang="de-DE" sz="3200" dirty="0">
                <a:solidFill>
                  <a:schemeClr val="bg2"/>
                </a:solidFill>
              </a:rPr>
              <a:t> sanctus </a:t>
            </a:r>
            <a:r>
              <a:rPr lang="de-DE" sz="3200" dirty="0" err="1">
                <a:solidFill>
                  <a:schemeClr val="bg2"/>
                </a:solidFill>
              </a:rPr>
              <a:t>est</a:t>
            </a:r>
            <a:r>
              <a:rPr lang="de-DE" sz="3200" dirty="0">
                <a:solidFill>
                  <a:schemeClr val="bg2"/>
                </a:solidFill>
              </a:rPr>
              <a:t> Lorem ipsum </a:t>
            </a:r>
            <a:r>
              <a:rPr lang="de-DE" sz="3200" dirty="0" err="1">
                <a:solidFill>
                  <a:schemeClr val="bg2"/>
                </a:solidFill>
              </a:rPr>
              <a:t>dolor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sit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amet</a:t>
            </a:r>
            <a:r>
              <a:rPr lang="de-DE" sz="3200" dirty="0">
                <a:solidFill>
                  <a:schemeClr val="bg2"/>
                </a:solidFill>
              </a:rPr>
              <a:t>. Lorem ipsum </a:t>
            </a:r>
            <a:r>
              <a:rPr lang="de-DE" sz="3200" dirty="0" err="1">
                <a:solidFill>
                  <a:schemeClr val="bg2"/>
                </a:solidFill>
              </a:rPr>
              <a:t>dolor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sit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amet</a:t>
            </a:r>
            <a:r>
              <a:rPr lang="de-DE" sz="3200" dirty="0">
                <a:solidFill>
                  <a:schemeClr val="bg2"/>
                </a:solidFill>
              </a:rPr>
              <a:t>, </a:t>
            </a:r>
            <a:r>
              <a:rPr lang="de-DE" sz="3200" dirty="0" err="1">
                <a:solidFill>
                  <a:schemeClr val="bg2"/>
                </a:solidFill>
              </a:rPr>
              <a:t>consetetur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sadipscing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elitr</a:t>
            </a:r>
            <a:r>
              <a:rPr lang="de-DE" sz="3200" dirty="0">
                <a:solidFill>
                  <a:schemeClr val="bg2"/>
                </a:solidFill>
              </a:rPr>
              <a:t>, </a:t>
            </a:r>
            <a:r>
              <a:rPr lang="de-DE" sz="3200" dirty="0" err="1">
                <a:solidFill>
                  <a:schemeClr val="bg2"/>
                </a:solidFill>
              </a:rPr>
              <a:t>sed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diam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nonumy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eirmod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tempor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invidunt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ut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labore</a:t>
            </a:r>
            <a:r>
              <a:rPr lang="de-DE" sz="3200" dirty="0">
                <a:solidFill>
                  <a:schemeClr val="bg2"/>
                </a:solidFill>
              </a:rPr>
              <a:t> et </a:t>
            </a:r>
            <a:r>
              <a:rPr lang="de-DE" sz="3200" dirty="0" err="1">
                <a:solidFill>
                  <a:schemeClr val="bg2"/>
                </a:solidFill>
              </a:rPr>
              <a:t>dolore</a:t>
            </a:r>
            <a:r>
              <a:rPr lang="de-DE" sz="3200" dirty="0">
                <a:solidFill>
                  <a:schemeClr val="bg2"/>
                </a:solidFill>
              </a:rPr>
              <a:t> magna </a:t>
            </a:r>
            <a:r>
              <a:rPr lang="de-DE" sz="3200" dirty="0" err="1">
                <a:solidFill>
                  <a:schemeClr val="bg2"/>
                </a:solidFill>
              </a:rPr>
              <a:t>aliquyam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erat</a:t>
            </a:r>
            <a:r>
              <a:rPr lang="de-DE" sz="3200" dirty="0">
                <a:solidFill>
                  <a:schemeClr val="bg2"/>
                </a:solidFill>
              </a:rPr>
              <a:t>, </a:t>
            </a:r>
            <a:r>
              <a:rPr lang="de-DE" sz="3200" dirty="0" err="1">
                <a:solidFill>
                  <a:schemeClr val="bg2"/>
                </a:solidFill>
              </a:rPr>
              <a:t>sed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diam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voluptua</a:t>
            </a:r>
            <a:r>
              <a:rPr lang="de-DE" sz="3200" dirty="0">
                <a:solidFill>
                  <a:schemeClr val="bg2"/>
                </a:solidFill>
              </a:rPr>
              <a:t>. At </a:t>
            </a:r>
            <a:r>
              <a:rPr lang="de-DE" sz="3200" dirty="0" err="1">
                <a:solidFill>
                  <a:schemeClr val="bg2"/>
                </a:solidFill>
              </a:rPr>
              <a:t>vero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eos</a:t>
            </a:r>
            <a:r>
              <a:rPr lang="de-DE" sz="3200" dirty="0">
                <a:solidFill>
                  <a:schemeClr val="bg2"/>
                </a:solidFill>
              </a:rPr>
              <a:t> et </a:t>
            </a:r>
            <a:r>
              <a:rPr lang="de-DE" sz="3200" dirty="0" err="1">
                <a:solidFill>
                  <a:schemeClr val="bg2"/>
                </a:solidFill>
              </a:rPr>
              <a:t>accusam</a:t>
            </a:r>
            <a:r>
              <a:rPr lang="de-DE" sz="3200" dirty="0">
                <a:solidFill>
                  <a:schemeClr val="bg2"/>
                </a:solidFill>
              </a:rPr>
              <a:t> et </a:t>
            </a:r>
            <a:r>
              <a:rPr lang="de-DE" sz="3200" dirty="0" err="1">
                <a:solidFill>
                  <a:schemeClr val="bg2"/>
                </a:solidFill>
              </a:rPr>
              <a:t>justo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duo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dolores</a:t>
            </a:r>
            <a:r>
              <a:rPr lang="de-DE" sz="3200" dirty="0">
                <a:solidFill>
                  <a:schemeClr val="bg2"/>
                </a:solidFill>
              </a:rPr>
              <a:t> et </a:t>
            </a:r>
            <a:r>
              <a:rPr lang="de-DE" sz="3200" dirty="0" err="1">
                <a:solidFill>
                  <a:schemeClr val="bg2"/>
                </a:solidFill>
              </a:rPr>
              <a:t>ea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rebum</a:t>
            </a:r>
            <a:r>
              <a:rPr lang="de-DE" sz="3200" dirty="0">
                <a:solidFill>
                  <a:schemeClr val="bg2"/>
                </a:solidFill>
              </a:rPr>
              <a:t>. Stet </a:t>
            </a:r>
            <a:r>
              <a:rPr lang="de-DE" sz="3200" dirty="0" err="1">
                <a:solidFill>
                  <a:schemeClr val="bg2"/>
                </a:solidFill>
              </a:rPr>
              <a:t>clita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kasd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gubergren</a:t>
            </a:r>
            <a:r>
              <a:rPr lang="de-DE" sz="3200" dirty="0">
                <a:solidFill>
                  <a:schemeClr val="bg2"/>
                </a:solidFill>
              </a:rPr>
              <a:t>, </a:t>
            </a:r>
            <a:r>
              <a:rPr lang="de-DE" sz="3200" dirty="0" err="1">
                <a:solidFill>
                  <a:schemeClr val="bg2"/>
                </a:solidFill>
              </a:rPr>
              <a:t>no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sea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takimata</a:t>
            </a:r>
            <a:r>
              <a:rPr lang="de-DE" sz="3200" dirty="0">
                <a:solidFill>
                  <a:schemeClr val="bg2"/>
                </a:solidFill>
              </a:rPr>
              <a:t> sanctus </a:t>
            </a:r>
            <a:r>
              <a:rPr lang="de-DE" sz="3200" dirty="0" err="1">
                <a:solidFill>
                  <a:schemeClr val="bg2"/>
                </a:solidFill>
              </a:rPr>
              <a:t>est</a:t>
            </a:r>
            <a:r>
              <a:rPr lang="de-DE" sz="3200" dirty="0">
                <a:solidFill>
                  <a:schemeClr val="bg2"/>
                </a:solidFill>
              </a:rPr>
              <a:t> Lorem ipsum </a:t>
            </a:r>
            <a:r>
              <a:rPr lang="de-DE" sz="3200" dirty="0" err="1">
                <a:solidFill>
                  <a:schemeClr val="bg2"/>
                </a:solidFill>
              </a:rPr>
              <a:t>dolor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sit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amet</a:t>
            </a:r>
            <a:r>
              <a:rPr lang="de-DE" sz="3200" dirty="0">
                <a:solidFill>
                  <a:schemeClr val="bg2"/>
                </a:solidFill>
              </a:rPr>
              <a:t>. Lorem ipsum </a:t>
            </a:r>
            <a:r>
              <a:rPr lang="de-DE" sz="3200" dirty="0" err="1">
                <a:solidFill>
                  <a:schemeClr val="bg2"/>
                </a:solidFill>
              </a:rPr>
              <a:t>dolor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sit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amet</a:t>
            </a:r>
            <a:r>
              <a:rPr lang="de-DE" sz="3200" dirty="0">
                <a:solidFill>
                  <a:schemeClr val="bg2"/>
                </a:solidFill>
              </a:rPr>
              <a:t>, </a:t>
            </a:r>
            <a:r>
              <a:rPr lang="de-DE" sz="3200" dirty="0" err="1">
                <a:solidFill>
                  <a:schemeClr val="bg2"/>
                </a:solidFill>
              </a:rPr>
              <a:t>consetetur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sadipscing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 smtClean="0">
                <a:solidFill>
                  <a:schemeClr val="bg2"/>
                </a:solidFill>
              </a:rPr>
              <a:t>elit</a:t>
            </a:r>
            <a:r>
              <a:rPr lang="de-DE" sz="3200" dirty="0" smtClean="0">
                <a:solidFill>
                  <a:schemeClr val="bg2"/>
                </a:solidFill>
              </a:rPr>
              <a:t>.</a:t>
            </a:r>
          </a:p>
          <a:p>
            <a:pPr algn="just"/>
            <a:endParaRPr lang="de-DE" sz="3200" dirty="0">
              <a:solidFill>
                <a:schemeClr val="bg2"/>
              </a:solidFill>
            </a:endParaRPr>
          </a:p>
          <a:p>
            <a:pPr algn="just"/>
            <a:endParaRPr lang="de-DE" sz="3200" dirty="0" smtClean="0">
              <a:solidFill>
                <a:schemeClr val="bg2"/>
              </a:solidFill>
            </a:endParaRPr>
          </a:p>
          <a:p>
            <a:pPr algn="just"/>
            <a:endParaRPr lang="de-DE" sz="3200" dirty="0">
              <a:solidFill>
                <a:schemeClr val="bg2"/>
              </a:solidFill>
            </a:endParaRPr>
          </a:p>
          <a:p>
            <a:pPr algn="just"/>
            <a:endParaRPr lang="de-DE" sz="3200" dirty="0" smtClean="0">
              <a:solidFill>
                <a:schemeClr val="bg2"/>
              </a:solidFill>
            </a:endParaRPr>
          </a:p>
          <a:p>
            <a:pPr algn="just"/>
            <a:endParaRPr lang="de-DE" sz="3200" dirty="0">
              <a:solidFill>
                <a:schemeClr val="bg2"/>
              </a:solidFill>
            </a:endParaRPr>
          </a:p>
          <a:p>
            <a:pPr algn="just"/>
            <a:endParaRPr lang="de-DE" sz="3200" dirty="0" smtClean="0">
              <a:solidFill>
                <a:schemeClr val="bg2"/>
              </a:solidFill>
            </a:endParaRPr>
          </a:p>
          <a:p>
            <a:pPr algn="just"/>
            <a:endParaRPr lang="de-DE" sz="3200" dirty="0">
              <a:solidFill>
                <a:schemeClr val="bg2"/>
              </a:solidFill>
            </a:endParaRPr>
          </a:p>
          <a:p>
            <a:pPr algn="just"/>
            <a:endParaRPr lang="de-DE" sz="3200" dirty="0" smtClean="0">
              <a:solidFill>
                <a:schemeClr val="bg2"/>
              </a:solidFill>
            </a:endParaRPr>
          </a:p>
          <a:p>
            <a:pPr algn="just"/>
            <a:endParaRPr lang="de-DE" sz="3200" dirty="0">
              <a:solidFill>
                <a:schemeClr val="bg2"/>
              </a:solidFill>
            </a:endParaRPr>
          </a:p>
          <a:p>
            <a:pPr algn="just"/>
            <a:endParaRPr lang="de-DE" sz="3200" dirty="0" smtClean="0">
              <a:solidFill>
                <a:schemeClr val="bg2"/>
              </a:solidFill>
            </a:endParaRPr>
          </a:p>
          <a:p>
            <a:pPr algn="just"/>
            <a:endParaRPr lang="de-DE" sz="3200" dirty="0">
              <a:solidFill>
                <a:schemeClr val="bg2"/>
              </a:solidFill>
            </a:endParaRPr>
          </a:p>
          <a:p>
            <a:pPr algn="just"/>
            <a:endParaRPr lang="de-DE" sz="3200" dirty="0" smtClean="0">
              <a:solidFill>
                <a:schemeClr val="bg2"/>
              </a:solidFill>
            </a:endParaRPr>
          </a:p>
          <a:p>
            <a:pPr algn="just"/>
            <a:endParaRPr lang="de-DE" sz="3200" dirty="0">
              <a:solidFill>
                <a:schemeClr val="bg2"/>
              </a:solidFill>
            </a:endParaRPr>
          </a:p>
          <a:p>
            <a:pPr algn="just"/>
            <a:endParaRPr lang="de-DE" sz="3200" dirty="0" smtClean="0">
              <a:solidFill>
                <a:schemeClr val="bg2"/>
              </a:solidFill>
            </a:endParaRPr>
          </a:p>
          <a:p>
            <a:pPr algn="just"/>
            <a:endParaRPr lang="de-DE" sz="3200" dirty="0">
              <a:solidFill>
                <a:schemeClr val="bg2"/>
              </a:solidFill>
            </a:endParaRPr>
          </a:p>
          <a:p>
            <a:pPr algn="just"/>
            <a:endParaRPr lang="de-DE" sz="3200" dirty="0" smtClean="0">
              <a:solidFill>
                <a:schemeClr val="bg2"/>
              </a:solidFill>
            </a:endParaRPr>
          </a:p>
          <a:p>
            <a:pPr algn="just"/>
            <a:r>
              <a:rPr lang="de-DE" sz="3200" i="1" dirty="0" smtClean="0">
                <a:solidFill>
                  <a:schemeClr val="bg2"/>
                </a:solidFill>
              </a:rPr>
              <a:t>Abbildung 1: </a:t>
            </a:r>
            <a:r>
              <a:rPr lang="de-DE" sz="3200" i="1" dirty="0" err="1" smtClean="0">
                <a:solidFill>
                  <a:schemeClr val="bg2"/>
                </a:solidFill>
              </a:rPr>
              <a:t>kdodffht</a:t>
            </a:r>
            <a:r>
              <a:rPr lang="de-DE" sz="3200" i="1" dirty="0" smtClean="0">
                <a:solidFill>
                  <a:schemeClr val="bg2"/>
                </a:solidFill>
              </a:rPr>
              <a:t> </a:t>
            </a:r>
            <a:r>
              <a:rPr lang="de-DE" sz="3200" i="1" dirty="0" err="1" smtClean="0">
                <a:solidFill>
                  <a:schemeClr val="bg2"/>
                </a:solidFill>
              </a:rPr>
              <a:t>ddjssjxx</a:t>
            </a:r>
            <a:r>
              <a:rPr lang="de-DE" sz="3200" i="1" dirty="0" smtClean="0">
                <a:solidFill>
                  <a:schemeClr val="bg2"/>
                </a:solidFill>
              </a:rPr>
              <a:t> </a:t>
            </a:r>
            <a:r>
              <a:rPr lang="de-DE" sz="3200" i="1" dirty="0" err="1" smtClean="0">
                <a:solidFill>
                  <a:schemeClr val="bg2"/>
                </a:solidFill>
              </a:rPr>
              <a:t>ssudtftf</a:t>
            </a:r>
            <a:endParaRPr lang="de-DE" sz="1600" i="1" dirty="0">
              <a:solidFill>
                <a:schemeClr val="bg2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1094000" y="16656023"/>
            <a:ext cx="8750587" cy="7971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3200" dirty="0">
                <a:solidFill>
                  <a:schemeClr val="bg2"/>
                </a:solidFill>
              </a:rPr>
              <a:t>Wie in </a:t>
            </a:r>
            <a:r>
              <a:rPr lang="de-DE" sz="3200" i="1" dirty="0" smtClean="0">
                <a:solidFill>
                  <a:schemeClr val="bg2"/>
                </a:solidFill>
              </a:rPr>
              <a:t>Beispiel 1</a:t>
            </a:r>
            <a:r>
              <a:rPr lang="de-DE" sz="3200" dirty="0" smtClean="0">
                <a:solidFill>
                  <a:schemeClr val="bg2"/>
                </a:solidFill>
              </a:rPr>
              <a:t> </a:t>
            </a:r>
            <a:r>
              <a:rPr lang="de-DE" sz="3200" dirty="0">
                <a:solidFill>
                  <a:schemeClr val="bg2"/>
                </a:solidFill>
              </a:rPr>
              <a:t>beschrieben… </a:t>
            </a:r>
          </a:p>
          <a:p>
            <a:pPr algn="just"/>
            <a:r>
              <a:rPr lang="de-DE" sz="3200" dirty="0">
                <a:solidFill>
                  <a:schemeClr val="bg2"/>
                </a:solidFill>
              </a:rPr>
              <a:t>Lorem ipsum </a:t>
            </a:r>
            <a:r>
              <a:rPr lang="de-DE" sz="3200" dirty="0" err="1">
                <a:solidFill>
                  <a:schemeClr val="bg2"/>
                </a:solidFill>
              </a:rPr>
              <a:t>dolor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sit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amet</a:t>
            </a:r>
            <a:r>
              <a:rPr lang="de-DE" sz="3200" dirty="0">
                <a:solidFill>
                  <a:schemeClr val="bg2"/>
                </a:solidFill>
              </a:rPr>
              <a:t>, </a:t>
            </a:r>
            <a:r>
              <a:rPr lang="de-DE" sz="3200" dirty="0" err="1">
                <a:solidFill>
                  <a:schemeClr val="bg2"/>
                </a:solidFill>
              </a:rPr>
              <a:t>consetetur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sadipscing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elitr</a:t>
            </a:r>
            <a:r>
              <a:rPr lang="de-DE" sz="3200" dirty="0">
                <a:solidFill>
                  <a:schemeClr val="bg2"/>
                </a:solidFill>
              </a:rPr>
              <a:t>, </a:t>
            </a:r>
            <a:r>
              <a:rPr lang="de-DE" sz="3200" dirty="0" err="1">
                <a:solidFill>
                  <a:schemeClr val="bg2"/>
                </a:solidFill>
              </a:rPr>
              <a:t>sed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diam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nonumy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eirmod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tempor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invidunt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ut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labore</a:t>
            </a:r>
            <a:r>
              <a:rPr lang="de-DE" sz="3200" dirty="0">
                <a:solidFill>
                  <a:schemeClr val="bg2"/>
                </a:solidFill>
              </a:rPr>
              <a:t> et </a:t>
            </a:r>
            <a:r>
              <a:rPr lang="de-DE" sz="3200" dirty="0" err="1">
                <a:solidFill>
                  <a:schemeClr val="bg2"/>
                </a:solidFill>
              </a:rPr>
              <a:t>dolore</a:t>
            </a:r>
            <a:r>
              <a:rPr lang="de-DE" sz="3200" dirty="0">
                <a:solidFill>
                  <a:schemeClr val="bg2"/>
                </a:solidFill>
              </a:rPr>
              <a:t> magna </a:t>
            </a:r>
            <a:r>
              <a:rPr lang="de-DE" sz="3200" dirty="0" err="1">
                <a:solidFill>
                  <a:schemeClr val="bg2"/>
                </a:solidFill>
              </a:rPr>
              <a:t>aliquyam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erat</a:t>
            </a:r>
            <a:r>
              <a:rPr lang="de-DE" sz="3200" dirty="0">
                <a:solidFill>
                  <a:schemeClr val="bg2"/>
                </a:solidFill>
              </a:rPr>
              <a:t>, </a:t>
            </a:r>
            <a:r>
              <a:rPr lang="de-DE" sz="3200" dirty="0" err="1">
                <a:solidFill>
                  <a:schemeClr val="bg2"/>
                </a:solidFill>
              </a:rPr>
              <a:t>sed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diam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voluptua</a:t>
            </a:r>
            <a:r>
              <a:rPr lang="de-DE" sz="3200" dirty="0">
                <a:solidFill>
                  <a:schemeClr val="bg2"/>
                </a:solidFill>
              </a:rPr>
              <a:t>. At </a:t>
            </a:r>
            <a:r>
              <a:rPr lang="de-DE" sz="3200" dirty="0" err="1">
                <a:solidFill>
                  <a:schemeClr val="bg2"/>
                </a:solidFill>
              </a:rPr>
              <a:t>vero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eos</a:t>
            </a:r>
            <a:r>
              <a:rPr lang="de-DE" sz="3200" dirty="0">
                <a:solidFill>
                  <a:schemeClr val="bg2"/>
                </a:solidFill>
              </a:rPr>
              <a:t> et </a:t>
            </a:r>
            <a:r>
              <a:rPr lang="de-DE" sz="3200" dirty="0" err="1">
                <a:solidFill>
                  <a:schemeClr val="bg2"/>
                </a:solidFill>
              </a:rPr>
              <a:t>accusam</a:t>
            </a:r>
            <a:r>
              <a:rPr lang="de-DE" sz="3200" dirty="0">
                <a:solidFill>
                  <a:schemeClr val="bg2"/>
                </a:solidFill>
              </a:rPr>
              <a:t> et </a:t>
            </a:r>
            <a:r>
              <a:rPr lang="de-DE" sz="3200" dirty="0" err="1">
                <a:solidFill>
                  <a:schemeClr val="bg2"/>
                </a:solidFill>
              </a:rPr>
              <a:t>justo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duo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dolores</a:t>
            </a:r>
            <a:r>
              <a:rPr lang="de-DE" sz="3200" dirty="0">
                <a:solidFill>
                  <a:schemeClr val="bg2"/>
                </a:solidFill>
              </a:rPr>
              <a:t> et </a:t>
            </a:r>
            <a:r>
              <a:rPr lang="de-DE" sz="3200" dirty="0" err="1">
                <a:solidFill>
                  <a:schemeClr val="bg2"/>
                </a:solidFill>
              </a:rPr>
              <a:t>ea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rebum</a:t>
            </a:r>
            <a:r>
              <a:rPr lang="de-DE" sz="3200" dirty="0">
                <a:solidFill>
                  <a:schemeClr val="bg2"/>
                </a:solidFill>
              </a:rPr>
              <a:t>. Stet </a:t>
            </a:r>
            <a:r>
              <a:rPr lang="de-DE" sz="3200" dirty="0" err="1">
                <a:solidFill>
                  <a:schemeClr val="bg2"/>
                </a:solidFill>
              </a:rPr>
              <a:t>clita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kasd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gubergren</a:t>
            </a:r>
            <a:r>
              <a:rPr lang="de-DE" sz="3200" dirty="0">
                <a:solidFill>
                  <a:schemeClr val="bg2"/>
                </a:solidFill>
              </a:rPr>
              <a:t>, </a:t>
            </a:r>
            <a:r>
              <a:rPr lang="de-DE" sz="3200" dirty="0" err="1">
                <a:solidFill>
                  <a:schemeClr val="bg2"/>
                </a:solidFill>
              </a:rPr>
              <a:t>no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sea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takimata</a:t>
            </a:r>
            <a:r>
              <a:rPr lang="de-DE" sz="3200" dirty="0">
                <a:solidFill>
                  <a:schemeClr val="bg2"/>
                </a:solidFill>
              </a:rPr>
              <a:t> sanctus </a:t>
            </a:r>
            <a:r>
              <a:rPr lang="de-DE" sz="3200" dirty="0" err="1">
                <a:solidFill>
                  <a:schemeClr val="bg2"/>
                </a:solidFill>
              </a:rPr>
              <a:t>est</a:t>
            </a:r>
            <a:r>
              <a:rPr lang="de-DE" sz="3200" dirty="0">
                <a:solidFill>
                  <a:schemeClr val="bg2"/>
                </a:solidFill>
              </a:rPr>
              <a:t> Lorem ipsum </a:t>
            </a:r>
            <a:r>
              <a:rPr lang="de-DE" sz="3200" dirty="0" err="1">
                <a:solidFill>
                  <a:schemeClr val="bg2"/>
                </a:solidFill>
              </a:rPr>
              <a:t>dolor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sit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amet</a:t>
            </a:r>
            <a:r>
              <a:rPr lang="de-DE" sz="3200" dirty="0">
                <a:solidFill>
                  <a:schemeClr val="bg2"/>
                </a:solidFill>
              </a:rPr>
              <a:t>. Lorem ipsum </a:t>
            </a:r>
            <a:r>
              <a:rPr lang="de-DE" sz="3200" dirty="0" err="1">
                <a:solidFill>
                  <a:schemeClr val="bg2"/>
                </a:solidFill>
              </a:rPr>
              <a:t>dolor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sit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amet</a:t>
            </a:r>
            <a:r>
              <a:rPr lang="de-DE" sz="3200" dirty="0">
                <a:solidFill>
                  <a:schemeClr val="bg2"/>
                </a:solidFill>
              </a:rPr>
              <a:t>, </a:t>
            </a:r>
            <a:r>
              <a:rPr lang="de-DE" sz="3200" dirty="0" err="1">
                <a:solidFill>
                  <a:schemeClr val="bg2"/>
                </a:solidFill>
              </a:rPr>
              <a:t>consetetur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sadipscing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elitr</a:t>
            </a:r>
            <a:r>
              <a:rPr lang="de-DE" sz="3200" dirty="0">
                <a:solidFill>
                  <a:schemeClr val="bg2"/>
                </a:solidFill>
              </a:rPr>
              <a:t>, </a:t>
            </a:r>
            <a:r>
              <a:rPr lang="de-DE" sz="3200" dirty="0" err="1">
                <a:solidFill>
                  <a:schemeClr val="bg2"/>
                </a:solidFill>
              </a:rPr>
              <a:t>sed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diam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nonumy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eirmod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tempor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invidunt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ut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labore</a:t>
            </a:r>
            <a:r>
              <a:rPr lang="de-DE" sz="3200" dirty="0">
                <a:solidFill>
                  <a:schemeClr val="bg2"/>
                </a:solidFill>
              </a:rPr>
              <a:t> et </a:t>
            </a:r>
            <a:r>
              <a:rPr lang="de-DE" sz="3200" dirty="0" err="1">
                <a:solidFill>
                  <a:schemeClr val="bg2"/>
                </a:solidFill>
              </a:rPr>
              <a:t>dolore</a:t>
            </a:r>
            <a:r>
              <a:rPr lang="de-DE" sz="3200" dirty="0">
                <a:solidFill>
                  <a:schemeClr val="bg2"/>
                </a:solidFill>
              </a:rPr>
              <a:t> magna </a:t>
            </a:r>
            <a:r>
              <a:rPr lang="de-DE" sz="3200" dirty="0" err="1">
                <a:solidFill>
                  <a:schemeClr val="bg2"/>
                </a:solidFill>
              </a:rPr>
              <a:t>aliquyam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erat</a:t>
            </a:r>
            <a:r>
              <a:rPr lang="de-DE" sz="3200" dirty="0">
                <a:solidFill>
                  <a:schemeClr val="bg2"/>
                </a:solidFill>
              </a:rPr>
              <a:t>, </a:t>
            </a:r>
            <a:r>
              <a:rPr lang="de-DE" sz="3200" dirty="0" err="1">
                <a:solidFill>
                  <a:schemeClr val="bg2"/>
                </a:solidFill>
              </a:rPr>
              <a:t>sed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diam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voluptua</a:t>
            </a:r>
            <a:r>
              <a:rPr lang="de-DE" sz="3200" dirty="0">
                <a:solidFill>
                  <a:schemeClr val="bg2"/>
                </a:solidFill>
              </a:rPr>
              <a:t>. At </a:t>
            </a:r>
            <a:r>
              <a:rPr lang="de-DE" sz="3200" dirty="0" err="1">
                <a:solidFill>
                  <a:schemeClr val="bg2"/>
                </a:solidFill>
              </a:rPr>
              <a:t>vero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eos</a:t>
            </a:r>
            <a:r>
              <a:rPr lang="de-DE" sz="3200" dirty="0">
                <a:solidFill>
                  <a:schemeClr val="bg2"/>
                </a:solidFill>
              </a:rPr>
              <a:t> et </a:t>
            </a:r>
            <a:r>
              <a:rPr lang="de-DE" sz="3200" dirty="0" err="1">
                <a:solidFill>
                  <a:schemeClr val="bg2"/>
                </a:solidFill>
              </a:rPr>
              <a:t>accusam</a:t>
            </a:r>
            <a:r>
              <a:rPr lang="de-DE" sz="3200" dirty="0">
                <a:solidFill>
                  <a:schemeClr val="bg2"/>
                </a:solidFill>
              </a:rPr>
              <a:t> et </a:t>
            </a:r>
            <a:r>
              <a:rPr lang="de-DE" sz="3200" dirty="0" err="1">
                <a:solidFill>
                  <a:schemeClr val="bg2"/>
                </a:solidFill>
              </a:rPr>
              <a:t>justo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duo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dolores</a:t>
            </a:r>
            <a:r>
              <a:rPr lang="de-DE" sz="3200" dirty="0">
                <a:solidFill>
                  <a:schemeClr val="bg2"/>
                </a:solidFill>
              </a:rPr>
              <a:t> et </a:t>
            </a:r>
            <a:r>
              <a:rPr lang="de-DE" sz="3200" dirty="0" err="1">
                <a:solidFill>
                  <a:schemeClr val="bg2"/>
                </a:solidFill>
              </a:rPr>
              <a:t>ea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rebum</a:t>
            </a:r>
            <a:r>
              <a:rPr lang="de-DE" sz="3200" dirty="0">
                <a:solidFill>
                  <a:schemeClr val="bg2"/>
                </a:solidFill>
              </a:rPr>
              <a:t>. Stet </a:t>
            </a:r>
            <a:r>
              <a:rPr lang="de-DE" sz="3200" dirty="0" err="1">
                <a:solidFill>
                  <a:schemeClr val="bg2"/>
                </a:solidFill>
              </a:rPr>
              <a:t>clita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kasd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gubergren</a:t>
            </a:r>
            <a:r>
              <a:rPr lang="de-DE" sz="3200" dirty="0">
                <a:solidFill>
                  <a:schemeClr val="bg2"/>
                </a:solidFill>
              </a:rPr>
              <a:t>, </a:t>
            </a:r>
            <a:r>
              <a:rPr lang="de-DE" sz="3200" dirty="0" err="1">
                <a:solidFill>
                  <a:schemeClr val="bg2"/>
                </a:solidFill>
              </a:rPr>
              <a:t>no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sea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takimata</a:t>
            </a:r>
            <a:r>
              <a:rPr lang="de-DE" sz="3200" dirty="0">
                <a:solidFill>
                  <a:schemeClr val="bg2"/>
                </a:solidFill>
              </a:rPr>
              <a:t> sanctus </a:t>
            </a:r>
            <a:r>
              <a:rPr lang="de-DE" sz="3200" dirty="0" err="1">
                <a:solidFill>
                  <a:schemeClr val="bg2"/>
                </a:solidFill>
              </a:rPr>
              <a:t>est</a:t>
            </a:r>
            <a:r>
              <a:rPr lang="de-DE" sz="3200" dirty="0">
                <a:solidFill>
                  <a:schemeClr val="bg2"/>
                </a:solidFill>
              </a:rPr>
              <a:t> Lorem ipsum </a:t>
            </a:r>
            <a:r>
              <a:rPr lang="de-DE" sz="3200" dirty="0" err="1">
                <a:solidFill>
                  <a:schemeClr val="bg2"/>
                </a:solidFill>
              </a:rPr>
              <a:t>dolor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sit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amet</a:t>
            </a:r>
            <a:r>
              <a:rPr lang="de-DE" sz="3200" dirty="0">
                <a:solidFill>
                  <a:schemeClr val="bg2"/>
                </a:solidFill>
              </a:rPr>
              <a:t>. Lorem ipsum </a:t>
            </a:r>
            <a:r>
              <a:rPr lang="de-DE" sz="3200" dirty="0" err="1">
                <a:solidFill>
                  <a:schemeClr val="bg2"/>
                </a:solidFill>
              </a:rPr>
              <a:t>dolor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sit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amet</a:t>
            </a:r>
            <a:r>
              <a:rPr lang="de-DE" sz="3200" dirty="0">
                <a:solidFill>
                  <a:schemeClr val="bg2"/>
                </a:solidFill>
              </a:rPr>
              <a:t>, </a:t>
            </a:r>
            <a:r>
              <a:rPr lang="de-DE" sz="3200" dirty="0" err="1">
                <a:solidFill>
                  <a:schemeClr val="bg2"/>
                </a:solidFill>
              </a:rPr>
              <a:t>consetetur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>
                <a:solidFill>
                  <a:schemeClr val="bg2"/>
                </a:solidFill>
              </a:rPr>
              <a:t>sadipscing</a:t>
            </a:r>
            <a:r>
              <a:rPr lang="de-DE" sz="3200" dirty="0">
                <a:solidFill>
                  <a:schemeClr val="bg2"/>
                </a:solidFill>
              </a:rPr>
              <a:t> </a:t>
            </a:r>
            <a:r>
              <a:rPr lang="de-DE" sz="3200" dirty="0" err="1" smtClean="0">
                <a:solidFill>
                  <a:schemeClr val="bg2"/>
                </a:solidFill>
              </a:rPr>
              <a:t>elit</a:t>
            </a:r>
            <a:r>
              <a:rPr lang="de-DE" sz="3200" dirty="0" smtClean="0">
                <a:solidFill>
                  <a:schemeClr val="bg2"/>
                </a:solidFill>
              </a:rPr>
              <a:t>.</a:t>
            </a:r>
            <a:endParaRPr lang="de-DE" sz="5400" dirty="0">
              <a:solidFill>
                <a:schemeClr val="bg2"/>
              </a:solidFill>
            </a:endParaRPr>
          </a:p>
        </p:txBody>
      </p:sp>
      <p:pic>
        <p:nvPicPr>
          <p:cNvPr id="34" name="Grafik 3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sharpenSoften amount="-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7" t="7145" r="26678" b="5359"/>
          <a:stretch/>
        </p:blipFill>
        <p:spPr>
          <a:xfrm>
            <a:off x="11550873" y="16473489"/>
            <a:ext cx="8682752" cy="719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07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5340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3607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3396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1475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6786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5223753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Ganymed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Benutzerdefinier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533</Words>
  <Application>Microsoft Office PowerPoint</Application>
  <PresentationFormat>Benutzerdefiniert</PresentationFormat>
  <Paragraphs>43</Paragraphs>
  <Slides>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1" baseType="lpstr">
      <vt:lpstr>Arial</vt:lpstr>
      <vt:lpstr>Calibri</vt:lpstr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Till Albert</dc:creator>
  <cp:lastModifiedBy>Nadine Haberland</cp:lastModifiedBy>
  <cp:revision>110</cp:revision>
  <cp:lastPrinted>2018-11-22T13:59:46Z</cp:lastPrinted>
  <dcterms:modified xsi:type="dcterms:W3CDTF">2022-05-02T11:01:20Z</dcterms:modified>
</cp:coreProperties>
</file>